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69" r:id="rId6"/>
    <p:sldId id="270" r:id="rId7"/>
    <p:sldId id="267" r:id="rId8"/>
    <p:sldId id="271" r:id="rId9"/>
    <p:sldId id="273" r:id="rId10"/>
    <p:sldId id="272" r:id="rId11"/>
    <p:sldId id="274" r:id="rId12"/>
    <p:sldId id="275" r:id="rId13"/>
    <p:sldId id="268" r:id="rId14"/>
    <p:sldId id="276" r:id="rId15"/>
    <p:sldId id="277" r:id="rId16"/>
    <p:sldId id="278" r:id="rId17"/>
    <p:sldId id="281" r:id="rId18"/>
    <p:sldId id="282" r:id="rId19"/>
    <p:sldId id="284" r:id="rId20"/>
    <p:sldId id="283" r:id="rId21"/>
    <p:sldId id="285" r:id="rId22"/>
    <p:sldId id="286" r:id="rId23"/>
    <p:sldId id="288" r:id="rId24"/>
    <p:sldId id="289" r:id="rId25"/>
    <p:sldId id="287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266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E5E5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41" autoAdjust="0"/>
  </p:normalViewPr>
  <p:slideViewPr>
    <p:cSldViewPr snapToGrid="0">
      <p:cViewPr varScale="1">
        <p:scale>
          <a:sx n="95" d="100"/>
          <a:sy n="9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llini Carlo" userId="S::carlo.bollini@reti.it::c25df8e7-d9ba-4bd5-81aa-90661cc08053" providerId="AD" clId="Web-{8353CDF4-C267-463B-7C36-A42D397D8354}"/>
    <pc:docChg chg="addSld delSld modSld sldOrd">
      <pc:chgData name="Bollini Carlo" userId="S::carlo.bollini@reti.it::c25df8e7-d9ba-4bd5-81aa-90661cc08053" providerId="AD" clId="Web-{8353CDF4-C267-463B-7C36-A42D397D8354}" dt="2025-03-27T21:06:57.515" v="762"/>
      <pc:docMkLst>
        <pc:docMk/>
      </pc:docMkLst>
      <pc:sldChg chg="del">
        <pc:chgData name="Bollini Carlo" userId="S::carlo.bollini@reti.it::c25df8e7-d9ba-4bd5-81aa-90661cc08053" providerId="AD" clId="Web-{8353CDF4-C267-463B-7C36-A42D397D8354}" dt="2025-03-27T20:21:17.166" v="2"/>
        <pc:sldMkLst>
          <pc:docMk/>
          <pc:sldMk cId="649512005" sldId="265"/>
        </pc:sldMkLst>
      </pc:sldChg>
      <pc:sldChg chg="modSp add ord replId">
        <pc:chgData name="Bollini Carlo" userId="S::carlo.bollini@reti.it::c25df8e7-d9ba-4bd5-81aa-90661cc08053" providerId="AD" clId="Web-{8353CDF4-C267-463B-7C36-A42D397D8354}" dt="2025-03-27T20:27:40.202" v="45" actId="20577"/>
        <pc:sldMkLst>
          <pc:docMk/>
          <pc:sldMk cId="3016239744" sldId="278"/>
        </pc:sldMkLst>
        <pc:spChg chg="mod">
          <ac:chgData name="Bollini Carlo" userId="S::carlo.bollini@reti.it::c25df8e7-d9ba-4bd5-81aa-90661cc08053" providerId="AD" clId="Web-{8353CDF4-C267-463B-7C36-A42D397D8354}" dt="2025-03-27T20:23:55.235" v="33" actId="20577"/>
          <ac:spMkLst>
            <pc:docMk/>
            <pc:sldMk cId="3016239744" sldId="278"/>
            <ac:spMk id="9" creationId="{85017BA9-EFE7-5A0B-FB96-9104843A4A85}"/>
          </ac:spMkLst>
        </pc:spChg>
        <pc:spChg chg="mod">
          <ac:chgData name="Bollini Carlo" userId="S::carlo.bollini@reti.it::c25df8e7-d9ba-4bd5-81aa-90661cc08053" providerId="AD" clId="Web-{8353CDF4-C267-463B-7C36-A42D397D8354}" dt="2025-03-27T20:27:40.202" v="45" actId="20577"/>
          <ac:spMkLst>
            <pc:docMk/>
            <pc:sldMk cId="3016239744" sldId="278"/>
            <ac:spMk id="10" creationId="{F8A1DBDF-0DEE-9462-590D-60A0D0AF9259}"/>
          </ac:spMkLst>
        </pc:spChg>
      </pc:sldChg>
      <pc:sldChg chg="new del ord">
        <pc:chgData name="Bollini Carlo" userId="S::carlo.bollini@reti.it::c25df8e7-d9ba-4bd5-81aa-90661cc08053" providerId="AD" clId="Web-{8353CDF4-C267-463B-7C36-A42D397D8354}" dt="2025-03-27T20:50:09.366" v="51"/>
        <pc:sldMkLst>
          <pc:docMk/>
          <pc:sldMk cId="56612810" sldId="279"/>
        </pc:sldMkLst>
      </pc:sldChg>
      <pc:sldChg chg="add del ord replId">
        <pc:chgData name="Bollini Carlo" userId="S::carlo.bollini@reti.it::c25df8e7-d9ba-4bd5-81aa-90661cc08053" providerId="AD" clId="Web-{8353CDF4-C267-463B-7C36-A42D397D8354}" dt="2025-03-27T20:50:23.272" v="54"/>
        <pc:sldMkLst>
          <pc:docMk/>
          <pc:sldMk cId="1317481149" sldId="280"/>
        </pc:sldMkLst>
      </pc:sldChg>
      <pc:sldChg chg="addSp delSp modSp add ord replId addAnim modAnim modNotes">
        <pc:chgData name="Bollini Carlo" userId="S::carlo.bollini@reti.it::c25df8e7-d9ba-4bd5-81aa-90661cc08053" providerId="AD" clId="Web-{8353CDF4-C267-463B-7C36-A42D397D8354}" dt="2025-03-27T21:06:57.515" v="762"/>
        <pc:sldMkLst>
          <pc:docMk/>
          <pc:sldMk cId="2831019793" sldId="281"/>
        </pc:sldMkLst>
        <pc:spChg chg="mod">
          <ac:chgData name="Bollini Carlo" userId="S::carlo.bollini@reti.it::c25df8e7-d9ba-4bd5-81aa-90661cc08053" providerId="AD" clId="Web-{8353CDF4-C267-463B-7C36-A42D397D8354}" dt="2025-03-27T20:50:31.022" v="62" actId="20577"/>
          <ac:spMkLst>
            <pc:docMk/>
            <pc:sldMk cId="2831019793" sldId="281"/>
            <ac:spMk id="2" creationId="{2FE5E1B4-0345-C068-D427-224AD23D741E}"/>
          </ac:spMkLst>
        </pc:spChg>
        <pc:spChg chg="add mod">
          <ac:chgData name="Bollini Carlo" userId="S::carlo.bollini@reti.it::c25df8e7-d9ba-4bd5-81aa-90661cc08053" providerId="AD" clId="Web-{8353CDF4-C267-463B-7C36-A42D397D8354}" dt="2025-03-27T21:03:55.558" v="519" actId="1076"/>
          <ac:spMkLst>
            <pc:docMk/>
            <pc:sldMk cId="2831019793" sldId="281"/>
            <ac:spMk id="549" creationId="{F91CA20D-AB4A-5FAA-6433-F763B235FDCE}"/>
          </ac:spMkLst>
        </pc:spChg>
        <pc:spChg chg="add mod">
          <ac:chgData name="Bollini Carlo" userId="S::carlo.bollini@reti.it::c25df8e7-d9ba-4bd5-81aa-90661cc08053" providerId="AD" clId="Web-{8353CDF4-C267-463B-7C36-A42D397D8354}" dt="2025-03-27T21:03:55.589" v="521" actId="1076"/>
          <ac:spMkLst>
            <pc:docMk/>
            <pc:sldMk cId="2831019793" sldId="281"/>
            <ac:spMk id="552" creationId="{8CCB179D-51E4-13C5-3550-039D676C5FF5}"/>
          </ac:spMkLst>
        </pc:spChg>
        <pc:spChg chg="add mod">
          <ac:chgData name="Bollini Carlo" userId="S::carlo.bollini@reti.it::c25df8e7-d9ba-4bd5-81aa-90661cc08053" providerId="AD" clId="Web-{8353CDF4-C267-463B-7C36-A42D397D8354}" dt="2025-03-27T21:03:55.605" v="522" actId="1076"/>
          <ac:spMkLst>
            <pc:docMk/>
            <pc:sldMk cId="2831019793" sldId="281"/>
            <ac:spMk id="554" creationId="{64F3FEC6-7AD2-6157-9666-953181CB5341}"/>
          </ac:spMkLst>
        </pc:spChg>
        <pc:graphicFrameChg chg="add mod modGraphic">
          <ac:chgData name="Bollini Carlo" userId="S::carlo.bollini@reti.it::c25df8e7-d9ba-4bd5-81aa-90661cc08053" providerId="AD" clId="Web-{8353CDF4-C267-463B-7C36-A42D397D8354}" dt="2025-03-27T21:03:55.542" v="518" actId="1076"/>
          <ac:graphicFrameMkLst>
            <pc:docMk/>
            <pc:sldMk cId="2831019793" sldId="281"/>
            <ac:graphicFrameMk id="3" creationId="{180E4726-AF4A-0FC9-07FF-F6D30BEBCE1B}"/>
          </ac:graphicFrameMkLst>
        </pc:graphicFrameChg>
        <pc:graphicFrameChg chg="add mod modGraphic">
          <ac:chgData name="Bollini Carlo" userId="S::carlo.bollini@reti.it::c25df8e7-d9ba-4bd5-81aa-90661cc08053" providerId="AD" clId="Web-{8353CDF4-C267-463B-7C36-A42D397D8354}" dt="2025-03-27T21:05:24.451" v="584" actId="1076"/>
          <ac:graphicFrameMkLst>
            <pc:docMk/>
            <pc:sldMk cId="2831019793" sldId="281"/>
            <ac:graphicFrameMk id="808" creationId="{63A9B118-31C0-953E-8E39-5A46731B4E1A}"/>
          </ac:graphicFrameMkLst>
        </pc:graphicFrameChg>
        <pc:picChg chg="del">
          <ac:chgData name="Bollini Carlo" userId="S::carlo.bollini@reti.it::c25df8e7-d9ba-4bd5-81aa-90661cc08053" providerId="AD" clId="Web-{8353CDF4-C267-463B-7C36-A42D397D8354}" dt="2025-03-27T20:50:31.726" v="63"/>
          <ac:picMkLst>
            <pc:docMk/>
            <pc:sldMk cId="2831019793" sldId="281"/>
            <ac:picMk id="5" creationId="{C9BCBF39-2AF2-4BFA-37FC-8A9A73A41ACD}"/>
          </ac:picMkLst>
        </pc:picChg>
        <pc:picChg chg="del">
          <ac:chgData name="Bollini Carlo" userId="S::carlo.bollini@reti.it::c25df8e7-d9ba-4bd5-81aa-90661cc08053" providerId="AD" clId="Web-{8353CDF4-C267-463B-7C36-A42D397D8354}" dt="2025-03-27T20:50:32.913" v="64"/>
          <ac:picMkLst>
            <pc:docMk/>
            <pc:sldMk cId="2831019793" sldId="281"/>
            <ac:picMk id="7" creationId="{AED018CA-64F9-0EA7-74DF-B59C6DEAB936}"/>
          </ac:picMkLst>
        </pc:picChg>
        <pc:cxnChg chg="add mod">
          <ac:chgData name="Bollini Carlo" userId="S::carlo.bollini@reti.it::c25df8e7-d9ba-4bd5-81aa-90661cc08053" providerId="AD" clId="Web-{8353CDF4-C267-463B-7C36-A42D397D8354}" dt="2025-03-27T21:03:55.573" v="520" actId="1076"/>
          <ac:cxnSpMkLst>
            <pc:docMk/>
            <pc:sldMk cId="2831019793" sldId="281"/>
            <ac:cxnSpMk id="550" creationId="{B757B7C1-83D7-2A7C-7815-A384DC83EDD9}"/>
          </ac:cxnSpMkLst>
        </pc:cxnChg>
        <pc:cxnChg chg="add del mod">
          <ac:chgData name="Bollini Carlo" userId="S::carlo.bollini@reti.it::c25df8e7-d9ba-4bd5-81aa-90661cc08053" providerId="AD" clId="Web-{8353CDF4-C267-463B-7C36-A42D397D8354}" dt="2025-03-27T20:59:40.083" v="164"/>
          <ac:cxnSpMkLst>
            <pc:docMk/>
            <pc:sldMk cId="2831019793" sldId="281"/>
            <ac:cxnSpMk id="555" creationId="{8A46EB6F-C76F-8CE4-34A0-EE23AFCF1AA8}"/>
          </ac:cxnSpMkLst>
        </pc:cxnChg>
      </pc:sldChg>
    </pc:docChg>
  </pc:docChgLst>
  <pc:docChgLst>
    <pc:chgData name="Bollini Carlo" userId="S::carlo.bollini@reti.it::c25df8e7-d9ba-4bd5-81aa-90661cc08053" providerId="AD" clId="Web-{95432B25-77DE-EC8C-EFE3-7443CE862C82}"/>
    <pc:docChg chg="addSld delSld modSld sldOrd">
      <pc:chgData name="Bollini Carlo" userId="S::carlo.bollini@reti.it::c25df8e7-d9ba-4bd5-81aa-90661cc08053" providerId="AD" clId="Web-{95432B25-77DE-EC8C-EFE3-7443CE862C82}" dt="2025-03-27T23:10:30.641" v="935"/>
      <pc:docMkLst>
        <pc:docMk/>
      </pc:docMkLst>
      <pc:sldChg chg="addSp modSp addAnim">
        <pc:chgData name="Bollini Carlo" userId="S::carlo.bollini@reti.it::c25df8e7-d9ba-4bd5-81aa-90661cc08053" providerId="AD" clId="Web-{95432B25-77DE-EC8C-EFE3-7443CE862C82}" dt="2025-03-27T22:04:35.185" v="12"/>
        <pc:sldMkLst>
          <pc:docMk/>
          <pc:sldMk cId="2831019793" sldId="281"/>
        </pc:sldMkLst>
        <pc:cxnChg chg="add">
          <ac:chgData name="Bollini Carlo" userId="S::carlo.bollini@reti.it::c25df8e7-d9ba-4bd5-81aa-90661cc08053" providerId="AD" clId="Web-{95432B25-77DE-EC8C-EFE3-7443CE862C82}" dt="2025-03-27T22:03:41.933" v="0"/>
          <ac:cxnSpMkLst>
            <pc:docMk/>
            <pc:sldMk cId="2831019793" sldId="281"/>
            <ac:cxnSpMk id="25" creationId="{A9D2EAB4-F2AD-191D-2810-9055D4367DD9}"/>
          </ac:cxnSpMkLst>
        </pc:cxnChg>
        <pc:cxnChg chg="add mod">
          <ac:chgData name="Bollini Carlo" userId="S::carlo.bollini@reti.it::c25df8e7-d9ba-4bd5-81aa-90661cc08053" providerId="AD" clId="Web-{95432B25-77DE-EC8C-EFE3-7443CE862C82}" dt="2025-03-27T22:04:00.574" v="3" actId="14100"/>
          <ac:cxnSpMkLst>
            <pc:docMk/>
            <pc:sldMk cId="2831019793" sldId="281"/>
            <ac:cxnSpMk id="26" creationId="{4A77C820-8CFA-53C6-D9F4-0E49509895D0}"/>
          </ac:cxnSpMkLst>
        </pc:cxnChg>
        <pc:cxnChg chg="add mod">
          <ac:chgData name="Bollini Carlo" userId="S::carlo.bollini@reti.it::c25df8e7-d9ba-4bd5-81aa-90661cc08053" providerId="AD" clId="Web-{95432B25-77DE-EC8C-EFE3-7443CE862C82}" dt="2025-03-27T22:04:04.277" v="5" actId="1076"/>
          <ac:cxnSpMkLst>
            <pc:docMk/>
            <pc:sldMk cId="2831019793" sldId="281"/>
            <ac:cxnSpMk id="27" creationId="{F1A89393-EAAC-F73E-78E5-F61EE049708C}"/>
          </ac:cxnSpMkLst>
        </pc:cxnChg>
        <pc:cxnChg chg="add mod">
          <ac:chgData name="Bollini Carlo" userId="S::carlo.bollini@reti.it::c25df8e7-d9ba-4bd5-81aa-90661cc08053" providerId="AD" clId="Web-{95432B25-77DE-EC8C-EFE3-7443CE862C82}" dt="2025-03-27T22:04:12.106" v="8" actId="14100"/>
          <ac:cxnSpMkLst>
            <pc:docMk/>
            <pc:sldMk cId="2831019793" sldId="281"/>
            <ac:cxnSpMk id="28" creationId="{2C14C1F8-1814-2A40-0519-97E252D9BB35}"/>
          </ac:cxnSpMkLst>
        </pc:cxnChg>
        <pc:cxnChg chg="add mod">
          <ac:chgData name="Bollini Carlo" userId="S::carlo.bollini@reti.it::c25df8e7-d9ba-4bd5-81aa-90661cc08053" providerId="AD" clId="Web-{95432B25-77DE-EC8C-EFE3-7443CE862C82}" dt="2025-03-27T22:04:20.106" v="11" actId="14100"/>
          <ac:cxnSpMkLst>
            <pc:docMk/>
            <pc:sldMk cId="2831019793" sldId="281"/>
            <ac:cxnSpMk id="29" creationId="{DDB8188F-1336-37EC-ECA9-E30F649A7C27}"/>
          </ac:cxnSpMkLst>
        </pc:cxnChg>
      </pc:sldChg>
      <pc:sldChg chg="addSp delSp modSp add replId addAnim delAnim modAnim">
        <pc:chgData name="Bollini Carlo" userId="S::carlo.bollini@reti.it::c25df8e7-d9ba-4bd5-81aa-90661cc08053" providerId="AD" clId="Web-{95432B25-77DE-EC8C-EFE3-7443CE862C82}" dt="2025-03-27T22:07:30.301" v="56" actId="14100"/>
        <pc:sldMkLst>
          <pc:docMk/>
          <pc:sldMk cId="313557488" sldId="282"/>
        </pc:sldMkLst>
        <pc:spChg chg="mod">
          <ac:chgData name="Bollini Carlo" userId="S::carlo.bollini@reti.it::c25df8e7-d9ba-4bd5-81aa-90661cc08053" providerId="AD" clId="Web-{95432B25-77DE-EC8C-EFE3-7443CE862C82}" dt="2025-03-27T22:05:51.156" v="34" actId="20577"/>
          <ac:spMkLst>
            <pc:docMk/>
            <pc:sldMk cId="313557488" sldId="282"/>
            <ac:spMk id="2" creationId="{41A75FD1-DF57-C501-E705-0AE13E44D6E2}"/>
          </ac:spMkLst>
        </pc:spChg>
        <pc:spChg chg="add mod">
          <ac:chgData name="Bollini Carlo" userId="S::carlo.bollini@reti.it::c25df8e7-d9ba-4bd5-81aa-90661cc08053" providerId="AD" clId="Web-{95432B25-77DE-EC8C-EFE3-7443CE862C82}" dt="2025-03-27T22:05:42.062" v="25" actId="14100"/>
          <ac:spMkLst>
            <pc:docMk/>
            <pc:sldMk cId="313557488" sldId="282"/>
            <ac:spMk id="30" creationId="{96F76858-C5B7-02C2-AEB8-42183F9F5301}"/>
          </ac:spMkLst>
        </pc:spChg>
        <pc:spChg chg="add mod">
          <ac:chgData name="Bollini Carlo" userId="S::carlo.bollini@reti.it::c25df8e7-d9ba-4bd5-81aa-90661cc08053" providerId="AD" clId="Web-{95432B25-77DE-EC8C-EFE3-7443CE862C82}" dt="2025-03-27T22:06:55.690" v="48" actId="20577"/>
          <ac:spMkLst>
            <pc:docMk/>
            <pc:sldMk cId="313557488" sldId="282"/>
            <ac:spMk id="31" creationId="{4F5983EA-4346-198F-4AD2-2D70F8F210F2}"/>
          </ac:spMkLst>
        </pc:spChg>
        <pc:spChg chg="del">
          <ac:chgData name="Bollini Carlo" userId="S::carlo.bollini@reti.it::c25df8e7-d9ba-4bd5-81aa-90661cc08053" providerId="AD" clId="Web-{95432B25-77DE-EC8C-EFE3-7443CE862C82}" dt="2025-03-27T22:06:13.767" v="40"/>
          <ac:spMkLst>
            <pc:docMk/>
            <pc:sldMk cId="313557488" sldId="282"/>
            <ac:spMk id="549" creationId="{DADE0910-7380-F887-70D0-B102DAB5EAC3}"/>
          </ac:spMkLst>
        </pc:spChg>
        <pc:graphicFrameChg chg="del">
          <ac:chgData name="Bollini Carlo" userId="S::carlo.bollini@reti.it::c25df8e7-d9ba-4bd5-81aa-90661cc08053" providerId="AD" clId="Web-{95432B25-77DE-EC8C-EFE3-7443CE862C82}" dt="2025-03-27T22:05:17.765" v="20"/>
          <ac:graphicFrameMkLst>
            <pc:docMk/>
            <pc:sldMk cId="313557488" sldId="282"/>
            <ac:graphicFrameMk id="808" creationId="{CC7EBCD0-BE07-8A9F-75AC-03412F6C640D}"/>
          </ac:graphicFrameMkLst>
        </pc:graphicFrameChg>
        <pc:cxnChg chg="del">
          <ac:chgData name="Bollini Carlo" userId="S::carlo.bollini@reti.it::c25df8e7-d9ba-4bd5-81aa-90661cc08053" providerId="AD" clId="Web-{95432B25-77DE-EC8C-EFE3-7443CE862C82}" dt="2025-03-27T22:04:50.264" v="17"/>
          <ac:cxnSpMkLst>
            <pc:docMk/>
            <pc:sldMk cId="313557488" sldId="282"/>
            <ac:cxnSpMk id="25" creationId="{E7F50503-22C0-2628-027A-5895AF14BCBC}"/>
          </ac:cxnSpMkLst>
        </pc:cxnChg>
        <pc:cxnChg chg="del">
          <ac:chgData name="Bollini Carlo" userId="S::carlo.bollini@reti.it::c25df8e7-d9ba-4bd5-81aa-90661cc08053" providerId="AD" clId="Web-{95432B25-77DE-EC8C-EFE3-7443CE862C82}" dt="2025-03-27T22:04:48.248" v="15"/>
          <ac:cxnSpMkLst>
            <pc:docMk/>
            <pc:sldMk cId="313557488" sldId="282"/>
            <ac:cxnSpMk id="26" creationId="{8AF5ADF0-6FA2-4D30-0F72-B8299BAFA5DF}"/>
          </ac:cxnSpMkLst>
        </pc:cxnChg>
        <pc:cxnChg chg="del">
          <ac:chgData name="Bollini Carlo" userId="S::carlo.bollini@reti.it::c25df8e7-d9ba-4bd5-81aa-90661cc08053" providerId="AD" clId="Web-{95432B25-77DE-EC8C-EFE3-7443CE862C82}" dt="2025-03-27T22:04:49.014" v="16"/>
          <ac:cxnSpMkLst>
            <pc:docMk/>
            <pc:sldMk cId="313557488" sldId="282"/>
            <ac:cxnSpMk id="27" creationId="{CA22C3D2-A95A-C297-B45A-5A969B3ACF45}"/>
          </ac:cxnSpMkLst>
        </pc:cxnChg>
        <pc:cxnChg chg="del">
          <ac:chgData name="Bollini Carlo" userId="S::carlo.bollini@reti.it::c25df8e7-d9ba-4bd5-81aa-90661cc08053" providerId="AD" clId="Web-{95432B25-77DE-EC8C-EFE3-7443CE862C82}" dt="2025-03-27T22:04:59.061" v="18"/>
          <ac:cxnSpMkLst>
            <pc:docMk/>
            <pc:sldMk cId="313557488" sldId="282"/>
            <ac:cxnSpMk id="28" creationId="{AA3A1797-1F35-26B1-3FC1-3E34A9DC6A1E}"/>
          </ac:cxnSpMkLst>
        </pc:cxnChg>
        <pc:cxnChg chg="del">
          <ac:chgData name="Bollini Carlo" userId="S::carlo.bollini@reti.it::c25df8e7-d9ba-4bd5-81aa-90661cc08053" providerId="AD" clId="Web-{95432B25-77DE-EC8C-EFE3-7443CE862C82}" dt="2025-03-27T22:04:47.138" v="14"/>
          <ac:cxnSpMkLst>
            <pc:docMk/>
            <pc:sldMk cId="313557488" sldId="282"/>
            <ac:cxnSpMk id="29" creationId="{FBD21465-D87B-2408-00BA-F7E5F52B1540}"/>
          </ac:cxnSpMkLst>
        </pc:cxnChg>
        <pc:cxnChg chg="add mod">
          <ac:chgData name="Bollini Carlo" userId="S::carlo.bollini@reti.it::c25df8e7-d9ba-4bd5-81aa-90661cc08053" providerId="AD" clId="Web-{95432B25-77DE-EC8C-EFE3-7443CE862C82}" dt="2025-03-27T22:07:23.457" v="55" actId="1076"/>
          <ac:cxnSpMkLst>
            <pc:docMk/>
            <pc:sldMk cId="313557488" sldId="282"/>
            <ac:cxnSpMk id="32" creationId="{E01D219E-09E2-76C1-BFE9-4039A56961AA}"/>
          </ac:cxnSpMkLst>
        </pc:cxnChg>
        <pc:cxnChg chg="add mod">
          <ac:chgData name="Bollini Carlo" userId="S::carlo.bollini@reti.it::c25df8e7-d9ba-4bd5-81aa-90661cc08053" providerId="AD" clId="Web-{95432B25-77DE-EC8C-EFE3-7443CE862C82}" dt="2025-03-27T22:07:30.301" v="56" actId="14100"/>
          <ac:cxnSpMkLst>
            <pc:docMk/>
            <pc:sldMk cId="313557488" sldId="282"/>
            <ac:cxnSpMk id="33" creationId="{E78202E2-8EFD-CD7E-5A01-A24540408AA3}"/>
          </ac:cxnSpMkLst>
        </pc:cxnChg>
        <pc:cxnChg chg="del">
          <ac:chgData name="Bollini Carlo" userId="S::carlo.bollini@reti.it::c25df8e7-d9ba-4bd5-81aa-90661cc08053" providerId="AD" clId="Web-{95432B25-77DE-EC8C-EFE3-7443CE862C82}" dt="2025-03-27T22:06:15.517" v="41"/>
          <ac:cxnSpMkLst>
            <pc:docMk/>
            <pc:sldMk cId="313557488" sldId="282"/>
            <ac:cxnSpMk id="550" creationId="{0BE9EA20-A727-7DAE-5D56-922E02B05D7E}"/>
          </ac:cxnSpMkLst>
        </pc:cxnChg>
      </pc:sldChg>
      <pc:sldChg chg="new del">
        <pc:chgData name="Bollini Carlo" userId="S::carlo.bollini@reti.it::c25df8e7-d9ba-4bd5-81aa-90661cc08053" providerId="AD" clId="Web-{95432B25-77DE-EC8C-EFE3-7443CE862C82}" dt="2025-03-27T22:07:43.411" v="58"/>
        <pc:sldMkLst>
          <pc:docMk/>
          <pc:sldMk cId="1904745552" sldId="283"/>
        </pc:sldMkLst>
      </pc:sldChg>
      <pc:sldChg chg="addSp modSp add ord replId addAnim modNotes">
        <pc:chgData name="Bollini Carlo" userId="S::carlo.bollini@reti.it::c25df8e7-d9ba-4bd5-81aa-90661cc08053" providerId="AD" clId="Web-{95432B25-77DE-EC8C-EFE3-7443CE862C82}" dt="2025-03-27T23:10:22.422" v="932"/>
        <pc:sldMkLst>
          <pc:docMk/>
          <pc:sldMk cId="2382441625" sldId="283"/>
        </pc:sldMkLst>
        <pc:spChg chg="mod">
          <ac:chgData name="Bollini Carlo" userId="S::carlo.bollini@reti.it::c25df8e7-d9ba-4bd5-81aa-90661cc08053" providerId="AD" clId="Web-{95432B25-77DE-EC8C-EFE3-7443CE862C82}" dt="2025-03-27T22:12:53.675" v="75" actId="20577"/>
          <ac:spMkLst>
            <pc:docMk/>
            <pc:sldMk cId="2382441625" sldId="283"/>
            <ac:spMk id="2" creationId="{C6016958-DA6F-BFE5-49B5-39986174F681}"/>
          </ac:spMkLst>
        </pc:spChg>
        <pc:spChg chg="mod">
          <ac:chgData name="Bollini Carlo" userId="S::carlo.bollini@reti.it::c25df8e7-d9ba-4bd5-81aa-90661cc08053" providerId="AD" clId="Web-{95432B25-77DE-EC8C-EFE3-7443CE862C82}" dt="2025-03-27T22:22:07.931" v="251" actId="20577"/>
          <ac:spMkLst>
            <pc:docMk/>
            <pc:sldMk cId="2382441625" sldId="283"/>
            <ac:spMk id="3" creationId="{3CCADC6F-157D-7862-5D37-529EEE687569}"/>
          </ac:spMkLst>
        </pc:spChg>
        <pc:picChg chg="add mod">
          <ac:chgData name="Bollini Carlo" userId="S::carlo.bollini@reti.it::c25df8e7-d9ba-4bd5-81aa-90661cc08053" providerId="AD" clId="Web-{95432B25-77DE-EC8C-EFE3-7443CE862C82}" dt="2025-03-27T22:22:23.057" v="254" actId="14100"/>
          <ac:picMkLst>
            <pc:docMk/>
            <pc:sldMk cId="2382441625" sldId="283"/>
            <ac:picMk id="4" creationId="{06CC976B-BC30-AD80-4AA0-F883EA98F2C6}"/>
          </ac:picMkLst>
        </pc:picChg>
        <pc:picChg chg="add mod">
          <ac:chgData name="Bollini Carlo" userId="S::carlo.bollini@reti.it::c25df8e7-d9ba-4bd5-81aa-90661cc08053" providerId="AD" clId="Web-{95432B25-77DE-EC8C-EFE3-7443CE862C82}" dt="2025-03-27T22:27:05.630" v="257" actId="14100"/>
          <ac:picMkLst>
            <pc:docMk/>
            <pc:sldMk cId="2382441625" sldId="283"/>
            <ac:picMk id="5" creationId="{01C873F1-0761-E6D5-11DA-30C6D3D78463}"/>
          </ac:picMkLst>
        </pc:picChg>
      </pc:sldChg>
      <pc:sldChg chg="modSp add ord replId addAnim modNotes">
        <pc:chgData name="Bollini Carlo" userId="S::carlo.bollini@reti.it::c25df8e7-d9ba-4bd5-81aa-90661cc08053" providerId="AD" clId="Web-{95432B25-77DE-EC8C-EFE3-7443CE862C82}" dt="2025-03-27T23:10:30.641" v="935"/>
        <pc:sldMkLst>
          <pc:docMk/>
          <pc:sldMk cId="4232950422" sldId="284"/>
        </pc:sldMkLst>
        <pc:spChg chg="mod">
          <ac:chgData name="Bollini Carlo" userId="S::carlo.bollini@reti.it::c25df8e7-d9ba-4bd5-81aa-90661cc08053" providerId="AD" clId="Web-{95432B25-77DE-EC8C-EFE3-7443CE862C82}" dt="2025-03-27T22:28:55.307" v="284" actId="20577"/>
          <ac:spMkLst>
            <pc:docMk/>
            <pc:sldMk cId="4232950422" sldId="284"/>
            <ac:spMk id="3" creationId="{368E3609-6DF4-38AA-6241-FCE30F146C2C}"/>
          </ac:spMkLst>
        </pc:spChg>
        <pc:spChg chg="mod">
          <ac:chgData name="Bollini Carlo" userId="S::carlo.bollini@reti.it::c25df8e7-d9ba-4bd5-81aa-90661cc08053" providerId="AD" clId="Web-{95432B25-77DE-EC8C-EFE3-7443CE862C82}" dt="2025-03-27T22:13:34.567" v="96" actId="20577"/>
          <ac:spMkLst>
            <pc:docMk/>
            <pc:sldMk cId="4232950422" sldId="284"/>
            <ac:spMk id="4" creationId="{AFF204F5-128E-0DB5-7F88-058EE88BF2F7}"/>
          </ac:spMkLst>
        </pc:spChg>
      </pc:sldChg>
      <pc:sldChg chg="addSp delSp modSp add replId addAnim">
        <pc:chgData name="Bollini Carlo" userId="S::carlo.bollini@reti.it::c25df8e7-d9ba-4bd5-81aa-90661cc08053" providerId="AD" clId="Web-{95432B25-77DE-EC8C-EFE3-7443CE862C82}" dt="2025-03-27T23:10:27.407" v="934"/>
        <pc:sldMkLst>
          <pc:docMk/>
          <pc:sldMk cId="3689397330" sldId="285"/>
        </pc:sldMkLst>
        <pc:spChg chg="mod">
          <ac:chgData name="Bollini Carlo" userId="S::carlo.bollini@reti.it::c25df8e7-d9ba-4bd5-81aa-90661cc08053" providerId="AD" clId="Web-{95432B25-77DE-EC8C-EFE3-7443CE862C82}" dt="2025-03-27T22:27:19.349" v="264" actId="20577"/>
          <ac:spMkLst>
            <pc:docMk/>
            <pc:sldMk cId="3689397330" sldId="285"/>
            <ac:spMk id="2" creationId="{4582900D-CF48-EBBB-01FE-4C2F69AD2E20}"/>
          </ac:spMkLst>
        </pc:spChg>
        <pc:spChg chg="add mod">
          <ac:chgData name="Bollini Carlo" userId="S::carlo.bollini@reti.it::c25df8e7-d9ba-4bd5-81aa-90661cc08053" providerId="AD" clId="Web-{95432B25-77DE-EC8C-EFE3-7443CE862C82}" dt="2025-03-27T22:35:09.407" v="332" actId="20577"/>
          <ac:spMkLst>
            <pc:docMk/>
            <pc:sldMk cId="3689397330" sldId="285"/>
            <ac:spMk id="7" creationId="{0CE1DF4D-76D8-6CBA-E269-A15EE6001F55}"/>
          </ac:spMkLst>
        </pc:spChg>
        <pc:picChg chg="del">
          <ac:chgData name="Bollini Carlo" userId="S::carlo.bollini@reti.it::c25df8e7-d9ba-4bd5-81aa-90661cc08053" providerId="AD" clId="Web-{95432B25-77DE-EC8C-EFE3-7443CE862C82}" dt="2025-03-27T22:27:22.912" v="266"/>
          <ac:picMkLst>
            <pc:docMk/>
            <pc:sldMk cId="3689397330" sldId="285"/>
            <ac:picMk id="4" creationId="{D6F0A7E4-521D-4A8A-B5DF-456B708AAE0D}"/>
          </ac:picMkLst>
        </pc:picChg>
        <pc:picChg chg="del">
          <ac:chgData name="Bollini Carlo" userId="S::carlo.bollini@reti.it::c25df8e7-d9ba-4bd5-81aa-90661cc08053" providerId="AD" clId="Web-{95432B25-77DE-EC8C-EFE3-7443CE862C82}" dt="2025-03-27T22:27:21.505" v="265"/>
          <ac:picMkLst>
            <pc:docMk/>
            <pc:sldMk cId="3689397330" sldId="285"/>
            <ac:picMk id="5" creationId="{170DE4A6-F062-3522-C922-7ADE3D594735}"/>
          </ac:picMkLst>
        </pc:picChg>
        <pc:picChg chg="add mod">
          <ac:chgData name="Bollini Carlo" userId="S::carlo.bollini@reti.it::c25df8e7-d9ba-4bd5-81aa-90661cc08053" providerId="AD" clId="Web-{95432B25-77DE-EC8C-EFE3-7443CE862C82}" dt="2025-03-27T22:29:03.338" v="287" actId="14100"/>
          <ac:picMkLst>
            <pc:docMk/>
            <pc:sldMk cId="3689397330" sldId="285"/>
            <ac:picMk id="6" creationId="{5FB228BA-E108-A367-D0F7-E0D3B2CDFC32}"/>
          </ac:picMkLst>
        </pc:picChg>
      </pc:sldChg>
      <pc:sldChg chg="modSp add ord replId addAnim modNotes">
        <pc:chgData name="Bollini Carlo" userId="S::carlo.bollini@reti.it::c25df8e7-d9ba-4bd5-81aa-90661cc08053" providerId="AD" clId="Web-{95432B25-77DE-EC8C-EFE3-7443CE862C82}" dt="2025-03-27T23:10:10.937" v="930"/>
        <pc:sldMkLst>
          <pc:docMk/>
          <pc:sldMk cId="1815622198" sldId="286"/>
        </pc:sldMkLst>
        <pc:spChg chg="mod">
          <ac:chgData name="Bollini Carlo" userId="S::carlo.bollini@reti.it::c25df8e7-d9ba-4bd5-81aa-90661cc08053" providerId="AD" clId="Web-{95432B25-77DE-EC8C-EFE3-7443CE862C82}" dt="2025-03-27T22:39:53.918" v="659" actId="20577"/>
          <ac:spMkLst>
            <pc:docMk/>
            <pc:sldMk cId="1815622198" sldId="286"/>
            <ac:spMk id="3" creationId="{CA71B137-353A-1914-71A3-5BCA41311DC7}"/>
          </ac:spMkLst>
        </pc:spChg>
        <pc:spChg chg="mod">
          <ac:chgData name="Bollini Carlo" userId="S::carlo.bollini@reti.it::c25df8e7-d9ba-4bd5-81aa-90661cc08053" providerId="AD" clId="Web-{95432B25-77DE-EC8C-EFE3-7443CE862C82}" dt="2025-03-27T22:36:42.879" v="397" actId="20577"/>
          <ac:spMkLst>
            <pc:docMk/>
            <pc:sldMk cId="1815622198" sldId="286"/>
            <ac:spMk id="4" creationId="{0C7CCF24-96CE-301F-973F-07AEE1B159C8}"/>
          </ac:spMkLst>
        </pc:spChg>
      </pc:sldChg>
      <pc:sldChg chg="new del">
        <pc:chgData name="Bollini Carlo" userId="S::carlo.bollini@reti.it::c25df8e7-d9ba-4bd5-81aa-90661cc08053" providerId="AD" clId="Web-{95432B25-77DE-EC8C-EFE3-7443CE862C82}" dt="2025-03-27T22:36:13.237" v="361"/>
        <pc:sldMkLst>
          <pc:docMk/>
          <pc:sldMk cId="4285178591" sldId="286"/>
        </pc:sldMkLst>
      </pc:sldChg>
      <pc:sldChg chg="modSp add replId addAnim modNotes">
        <pc:chgData name="Bollini Carlo" userId="S::carlo.bollini@reti.it::c25df8e7-d9ba-4bd5-81aa-90661cc08053" providerId="AD" clId="Web-{95432B25-77DE-EC8C-EFE3-7443CE862C82}" dt="2025-03-27T23:10:04.765" v="929"/>
        <pc:sldMkLst>
          <pc:docMk/>
          <pc:sldMk cId="3392400472" sldId="287"/>
        </pc:sldMkLst>
        <pc:spChg chg="mod">
          <ac:chgData name="Bollini Carlo" userId="S::carlo.bollini@reti.it::c25df8e7-d9ba-4bd5-81aa-90661cc08053" providerId="AD" clId="Web-{95432B25-77DE-EC8C-EFE3-7443CE862C82}" dt="2025-03-27T23:09:56.062" v="927" actId="20577"/>
          <ac:spMkLst>
            <pc:docMk/>
            <pc:sldMk cId="3392400472" sldId="287"/>
            <ac:spMk id="3" creationId="{C1DE1590-A95F-B831-A1D9-A91BC6FCC444}"/>
          </ac:spMkLst>
        </pc:spChg>
        <pc:spChg chg="mod">
          <ac:chgData name="Bollini Carlo" userId="S::carlo.bollini@reti.it::c25df8e7-d9ba-4bd5-81aa-90661cc08053" providerId="AD" clId="Web-{95432B25-77DE-EC8C-EFE3-7443CE862C82}" dt="2025-03-27T23:08:27.027" v="853" actId="20577"/>
          <ac:spMkLst>
            <pc:docMk/>
            <pc:sldMk cId="3392400472" sldId="287"/>
            <ac:spMk id="4" creationId="{36AB5781-112C-FB73-9935-9EEEE6634B54}"/>
          </ac:spMkLst>
        </pc:spChg>
      </pc:sldChg>
    </pc:docChg>
  </pc:docChgLst>
  <pc:docChgLst>
    <pc:chgData name="Bollini Carlo" userId="S::carlo.bollini@reti.it::c25df8e7-d9ba-4bd5-81aa-90661cc08053" providerId="AD" clId="Web-{30C43FA9-7F58-CD5A-9C8B-CFD32B2462B4}"/>
    <pc:docChg chg="addSld delSld modSld sldOrd">
      <pc:chgData name="Bollini Carlo" userId="S::carlo.bollini@reti.it::c25df8e7-d9ba-4bd5-81aa-90661cc08053" providerId="AD" clId="Web-{30C43FA9-7F58-CD5A-9C8B-CFD32B2462B4}" dt="2025-03-29T06:40:41.681" v="1566" actId="20577"/>
      <pc:docMkLst>
        <pc:docMk/>
      </pc:docMkLst>
      <pc:sldChg chg="addAnim modAnim">
        <pc:chgData name="Bollini Carlo" userId="S::carlo.bollini@reti.it::c25df8e7-d9ba-4bd5-81aa-90661cc08053" providerId="AD" clId="Web-{30C43FA9-7F58-CD5A-9C8B-CFD32B2462B4}" dt="2025-03-28T18:06:37.303" v="615"/>
        <pc:sldMkLst>
          <pc:docMk/>
          <pc:sldMk cId="2514449850" sldId="274"/>
        </pc:sldMkLst>
      </pc:sldChg>
      <pc:sldChg chg="addSp modSp">
        <pc:chgData name="Bollini Carlo" userId="S::carlo.bollini@reti.it::c25df8e7-d9ba-4bd5-81aa-90661cc08053" providerId="AD" clId="Web-{30C43FA9-7F58-CD5A-9C8B-CFD32B2462B4}" dt="2025-03-28T16:45:50.345" v="133" actId="14100"/>
        <pc:sldMkLst>
          <pc:docMk/>
          <pc:sldMk cId="1815622198" sldId="286"/>
        </pc:sldMkLst>
        <pc:spChg chg="mod">
          <ac:chgData name="Bollini Carlo" userId="S::carlo.bollini@reti.it::c25df8e7-d9ba-4bd5-81aa-90661cc08053" providerId="AD" clId="Web-{30C43FA9-7F58-CD5A-9C8B-CFD32B2462B4}" dt="2025-03-28T16:45:47.673" v="132" actId="20577"/>
          <ac:spMkLst>
            <pc:docMk/>
            <pc:sldMk cId="1815622198" sldId="286"/>
            <ac:spMk id="3" creationId="{CA71B137-353A-1914-71A3-5BCA41311DC7}"/>
          </ac:spMkLst>
        </pc:spChg>
        <pc:spChg chg="mod">
          <ac:chgData name="Bollini Carlo" userId="S::carlo.bollini@reti.it::c25df8e7-d9ba-4bd5-81aa-90661cc08053" providerId="AD" clId="Web-{30C43FA9-7F58-CD5A-9C8B-CFD32B2462B4}" dt="2025-03-28T16:43:53.637" v="26" actId="20577"/>
          <ac:spMkLst>
            <pc:docMk/>
            <pc:sldMk cId="1815622198" sldId="286"/>
            <ac:spMk id="4" creationId="{0C7CCF24-96CE-301F-973F-07AEE1B159C8}"/>
          </ac:spMkLst>
        </pc:spChg>
        <pc:picChg chg="add mod">
          <ac:chgData name="Bollini Carlo" userId="S::carlo.bollini@reti.it::c25df8e7-d9ba-4bd5-81aa-90661cc08053" providerId="AD" clId="Web-{30C43FA9-7F58-CD5A-9C8B-CFD32B2462B4}" dt="2025-03-28T16:45:50.345" v="133" actId="14100"/>
          <ac:picMkLst>
            <pc:docMk/>
            <pc:sldMk cId="1815622198" sldId="286"/>
            <ac:picMk id="2" creationId="{173523F3-5E8D-4FEF-8408-F88CC1A8B7A7}"/>
          </ac:picMkLst>
        </pc:picChg>
      </pc:sldChg>
      <pc:sldChg chg="add replId">
        <pc:chgData name="Bollini Carlo" userId="S::carlo.bollini@reti.it::c25df8e7-d9ba-4bd5-81aa-90661cc08053" providerId="AD" clId="Web-{30C43FA9-7F58-CD5A-9C8B-CFD32B2462B4}" dt="2025-03-28T16:43:39.199" v="0"/>
        <pc:sldMkLst>
          <pc:docMk/>
          <pc:sldMk cId="3709256145" sldId="288"/>
        </pc:sldMkLst>
      </pc:sldChg>
      <pc:sldChg chg="modSp add replId modAnim">
        <pc:chgData name="Bollini Carlo" userId="S::carlo.bollini@reti.it::c25df8e7-d9ba-4bd5-81aa-90661cc08053" providerId="AD" clId="Web-{30C43FA9-7F58-CD5A-9C8B-CFD32B2462B4}" dt="2025-03-28T18:06:58.476" v="619"/>
        <pc:sldMkLst>
          <pc:docMk/>
          <pc:sldMk cId="3701162660" sldId="289"/>
        </pc:sldMkLst>
        <pc:spChg chg="mod">
          <ac:chgData name="Bollini Carlo" userId="S::carlo.bollini@reti.it::c25df8e7-d9ba-4bd5-81aa-90661cc08053" providerId="AD" clId="Web-{30C43FA9-7F58-CD5A-9C8B-CFD32B2462B4}" dt="2025-03-28T17:11:03.791" v="339" actId="20577"/>
          <ac:spMkLst>
            <pc:docMk/>
            <pc:sldMk cId="3701162660" sldId="289"/>
            <ac:spMk id="3" creationId="{A123C5A4-16F7-67C4-2B9C-503334B71CE2}"/>
          </ac:spMkLst>
        </pc:spChg>
        <pc:spChg chg="mod">
          <ac:chgData name="Bollini Carlo" userId="S::carlo.bollini@reti.it::c25df8e7-d9ba-4bd5-81aa-90661cc08053" providerId="AD" clId="Web-{30C43FA9-7F58-CD5A-9C8B-CFD32B2462B4}" dt="2025-03-28T17:09:17.928" v="156" actId="14100"/>
          <ac:spMkLst>
            <pc:docMk/>
            <pc:sldMk cId="3701162660" sldId="289"/>
            <ac:spMk id="4" creationId="{807D0676-476F-EF0E-7B1C-D3C6AF2B67E2}"/>
          </ac:spMkLst>
        </pc:spChg>
      </pc:sldChg>
      <pc:sldChg chg="modSp add replId">
        <pc:chgData name="Bollini Carlo" userId="S::carlo.bollini@reti.it::c25df8e7-d9ba-4bd5-81aa-90661cc08053" providerId="AD" clId="Web-{30C43FA9-7F58-CD5A-9C8B-CFD32B2462B4}" dt="2025-03-28T17:41:34.477" v="558" actId="20577"/>
        <pc:sldMkLst>
          <pc:docMk/>
          <pc:sldMk cId="2505865016" sldId="290"/>
        </pc:sldMkLst>
        <pc:spChg chg="mod">
          <ac:chgData name="Bollini Carlo" userId="S::carlo.bollini@reti.it::c25df8e7-d9ba-4bd5-81aa-90661cc08053" providerId="AD" clId="Web-{30C43FA9-7F58-CD5A-9C8B-CFD32B2462B4}" dt="2025-03-28T17:41:34.477" v="558" actId="20577"/>
          <ac:spMkLst>
            <pc:docMk/>
            <pc:sldMk cId="2505865016" sldId="290"/>
            <ac:spMk id="3" creationId="{BC5950D2-165D-39EC-E0B0-C17397E02B1A}"/>
          </ac:spMkLst>
        </pc:spChg>
        <pc:spChg chg="mod">
          <ac:chgData name="Bollini Carlo" userId="S::carlo.bollini@reti.it::c25df8e7-d9ba-4bd5-81aa-90661cc08053" providerId="AD" clId="Web-{30C43FA9-7F58-CD5A-9C8B-CFD32B2462B4}" dt="2025-03-28T17:18:22.758" v="348" actId="20577"/>
          <ac:spMkLst>
            <pc:docMk/>
            <pc:sldMk cId="2505865016" sldId="290"/>
            <ac:spMk id="4" creationId="{61074C7D-34DD-DCD1-0D98-6C2A6F7D9AF5}"/>
          </ac:spMkLst>
        </pc:spChg>
      </pc:sldChg>
      <pc:sldChg chg="modSp add ord replId">
        <pc:chgData name="Bollini Carlo" userId="S::carlo.bollini@reti.it::c25df8e7-d9ba-4bd5-81aa-90661cc08053" providerId="AD" clId="Web-{30C43FA9-7F58-CD5A-9C8B-CFD32B2462B4}" dt="2025-03-28T18:03:00.273" v="580" actId="20577"/>
        <pc:sldMkLst>
          <pc:docMk/>
          <pc:sldMk cId="4043800778" sldId="291"/>
        </pc:sldMkLst>
        <pc:spChg chg="mod">
          <ac:chgData name="Bollini Carlo" userId="S::carlo.bollini@reti.it::c25df8e7-d9ba-4bd5-81aa-90661cc08053" providerId="AD" clId="Web-{30C43FA9-7F58-CD5A-9C8B-CFD32B2462B4}" dt="2025-03-28T18:03:00.273" v="580" actId="20577"/>
          <ac:spMkLst>
            <pc:docMk/>
            <pc:sldMk cId="4043800778" sldId="291"/>
            <ac:spMk id="9" creationId="{31A9E0C8-7136-98DB-F20E-FC0A724C98FE}"/>
          </ac:spMkLst>
        </pc:spChg>
        <pc:spChg chg="mod">
          <ac:chgData name="Bollini Carlo" userId="S::carlo.bollini@reti.it::c25df8e7-d9ba-4bd5-81aa-90661cc08053" providerId="AD" clId="Web-{30C43FA9-7F58-CD5A-9C8B-CFD32B2462B4}" dt="2025-03-28T18:02:45.022" v="572" actId="20577"/>
          <ac:spMkLst>
            <pc:docMk/>
            <pc:sldMk cId="4043800778" sldId="291"/>
            <ac:spMk id="10" creationId="{01922BF5-2B82-3921-AC87-F89E5A0B1291}"/>
          </ac:spMkLst>
        </pc:spChg>
      </pc:sldChg>
      <pc:sldChg chg="addSp delSp modSp add ord replId addAnim delAnim modAnim modNotes">
        <pc:chgData name="Bollini Carlo" userId="S::carlo.bollini@reti.it::c25df8e7-d9ba-4bd5-81aa-90661cc08053" providerId="AD" clId="Web-{30C43FA9-7F58-CD5A-9C8B-CFD32B2462B4}" dt="2025-03-28T18:17:50.832" v="919"/>
        <pc:sldMkLst>
          <pc:docMk/>
          <pc:sldMk cId="977161134" sldId="292"/>
        </pc:sldMkLst>
        <pc:spChg chg="mod">
          <ac:chgData name="Bollini Carlo" userId="S::carlo.bollini@reti.it::c25df8e7-d9ba-4bd5-81aa-90661cc08053" providerId="AD" clId="Web-{30C43FA9-7F58-CD5A-9C8B-CFD32B2462B4}" dt="2025-03-28T18:06:12.067" v="612" actId="1076"/>
          <ac:spMkLst>
            <pc:docMk/>
            <pc:sldMk cId="977161134" sldId="292"/>
            <ac:spMk id="2" creationId="{128D86DD-20B8-8D4D-79EF-292DE7568938}"/>
          </ac:spMkLst>
        </pc:spChg>
        <pc:picChg chg="add mod ord">
          <ac:chgData name="Bollini Carlo" userId="S::carlo.bollini@reti.it::c25df8e7-d9ba-4bd5-81aa-90661cc08053" providerId="AD" clId="Web-{30C43FA9-7F58-CD5A-9C8B-CFD32B2462B4}" dt="2025-03-28T18:06:06.801" v="611"/>
          <ac:picMkLst>
            <pc:docMk/>
            <pc:sldMk cId="977161134" sldId="292"/>
            <ac:picMk id="3" creationId="{DE2F3479-DA40-71D2-9E22-8E7B76D8475D}"/>
          </ac:picMkLst>
        </pc:picChg>
        <pc:picChg chg="del">
          <ac:chgData name="Bollini Carlo" userId="S::carlo.bollini@reti.it::c25df8e7-d9ba-4bd5-81aa-90661cc08053" providerId="AD" clId="Web-{30C43FA9-7F58-CD5A-9C8B-CFD32B2462B4}" dt="2025-03-28T18:05:51.722" v="607"/>
          <ac:picMkLst>
            <pc:docMk/>
            <pc:sldMk cId="977161134" sldId="292"/>
            <ac:picMk id="8" creationId="{86E576E1-BCE2-0CE1-DCD4-DBC564DFB627}"/>
          </ac:picMkLst>
        </pc:picChg>
      </pc:sldChg>
      <pc:sldChg chg="addSp modSp add ord replId modNotes">
        <pc:chgData name="Bollini Carlo" userId="S::carlo.bollini@reti.it::c25df8e7-d9ba-4bd5-81aa-90661cc08053" providerId="AD" clId="Web-{30C43FA9-7F58-CD5A-9C8B-CFD32B2462B4}" dt="2025-03-28T18:17:47.895" v="918"/>
        <pc:sldMkLst>
          <pc:docMk/>
          <pc:sldMk cId="3102037418" sldId="293"/>
        </pc:sldMkLst>
        <pc:spChg chg="mod">
          <ac:chgData name="Bollini Carlo" userId="S::carlo.bollini@reti.it::c25df8e7-d9ba-4bd5-81aa-90661cc08053" providerId="AD" clId="Web-{30C43FA9-7F58-CD5A-9C8B-CFD32B2462B4}" dt="2025-03-28T18:13:35.721" v="800" actId="20577"/>
          <ac:spMkLst>
            <pc:docMk/>
            <pc:sldMk cId="3102037418" sldId="293"/>
            <ac:spMk id="3" creationId="{E67CFF7B-CE83-6682-473B-2D72F3F17B80}"/>
          </ac:spMkLst>
        </pc:spChg>
        <pc:spChg chg="mod">
          <ac:chgData name="Bollini Carlo" userId="S::carlo.bollini@reti.it::c25df8e7-d9ba-4bd5-81aa-90661cc08053" providerId="AD" clId="Web-{30C43FA9-7F58-CD5A-9C8B-CFD32B2462B4}" dt="2025-03-28T18:07:59.636" v="626" actId="20577"/>
          <ac:spMkLst>
            <pc:docMk/>
            <pc:sldMk cId="3102037418" sldId="293"/>
            <ac:spMk id="4" creationId="{1A510941-EFC7-9FB4-7371-15369C871A52}"/>
          </ac:spMkLst>
        </pc:spChg>
        <pc:picChg chg="add mod">
          <ac:chgData name="Bollini Carlo" userId="S::carlo.bollini@reti.it::c25df8e7-d9ba-4bd5-81aa-90661cc08053" providerId="AD" clId="Web-{30C43FA9-7F58-CD5A-9C8B-CFD32B2462B4}" dt="2025-03-28T18:13:11.704" v="791" actId="1076"/>
          <ac:picMkLst>
            <pc:docMk/>
            <pc:sldMk cId="3102037418" sldId="293"/>
            <ac:picMk id="2" creationId="{187A6C27-3100-9B9A-8B25-B65D7A165A29}"/>
          </ac:picMkLst>
        </pc:picChg>
      </pc:sldChg>
      <pc:sldChg chg="addSp delSp modSp add replId addAnim modNotes">
        <pc:chgData name="Bollini Carlo" userId="S::carlo.bollini@reti.it::c25df8e7-d9ba-4bd5-81aa-90661cc08053" providerId="AD" clId="Web-{30C43FA9-7F58-CD5A-9C8B-CFD32B2462B4}" dt="2025-03-28T18:17:46.020" v="917"/>
        <pc:sldMkLst>
          <pc:docMk/>
          <pc:sldMk cId="1730737267" sldId="294"/>
        </pc:sldMkLst>
        <pc:spChg chg="mod">
          <ac:chgData name="Bollini Carlo" userId="S::carlo.bollini@reti.it::c25df8e7-d9ba-4bd5-81aa-90661cc08053" providerId="AD" clId="Web-{30C43FA9-7F58-CD5A-9C8B-CFD32B2462B4}" dt="2025-03-28T18:15:23.698" v="852" actId="20577"/>
          <ac:spMkLst>
            <pc:docMk/>
            <pc:sldMk cId="1730737267" sldId="294"/>
            <ac:spMk id="3" creationId="{31E2CAA1-340F-F7C3-D409-0063F25507E2}"/>
          </ac:spMkLst>
        </pc:spChg>
        <pc:spChg chg="mod">
          <ac:chgData name="Bollini Carlo" userId="S::carlo.bollini@reti.it::c25df8e7-d9ba-4bd5-81aa-90661cc08053" providerId="AD" clId="Web-{30C43FA9-7F58-CD5A-9C8B-CFD32B2462B4}" dt="2025-03-28T18:14:34.943" v="811" actId="20577"/>
          <ac:spMkLst>
            <pc:docMk/>
            <pc:sldMk cId="1730737267" sldId="294"/>
            <ac:spMk id="4" creationId="{DE4DCED9-FF0B-D1C9-63B3-2BF9CFCAB03D}"/>
          </ac:spMkLst>
        </pc:spChg>
        <pc:graphicFrameChg chg="add mod modGraphic">
          <ac:chgData name="Bollini Carlo" userId="S::carlo.bollini@reti.it::c25df8e7-d9ba-4bd5-81aa-90661cc08053" providerId="AD" clId="Web-{30C43FA9-7F58-CD5A-9C8B-CFD32B2462B4}" dt="2025-03-28T18:17:22.440" v="916" actId="20577"/>
          <ac:graphicFrameMkLst>
            <pc:docMk/>
            <pc:sldMk cId="1730737267" sldId="294"/>
            <ac:graphicFrameMk id="5" creationId="{83D9F79F-F458-B18C-2B60-CC31A47F8E75}"/>
          </ac:graphicFrameMkLst>
        </pc:graphicFrameChg>
        <pc:picChg chg="del">
          <ac:chgData name="Bollini Carlo" userId="S::carlo.bollini@reti.it::c25df8e7-d9ba-4bd5-81aa-90661cc08053" providerId="AD" clId="Web-{30C43FA9-7F58-CD5A-9C8B-CFD32B2462B4}" dt="2025-03-28T18:14:36.600" v="812"/>
          <ac:picMkLst>
            <pc:docMk/>
            <pc:sldMk cId="1730737267" sldId="294"/>
            <ac:picMk id="2" creationId="{7E188A86-8FC2-2988-34C5-77C91D7D4EEE}"/>
          </ac:picMkLst>
        </pc:picChg>
      </pc:sldChg>
      <pc:sldChg chg="new del ord">
        <pc:chgData name="Bollini Carlo" userId="S::carlo.bollini@reti.it::c25df8e7-d9ba-4bd5-81aa-90661cc08053" providerId="AD" clId="Web-{30C43FA9-7F58-CD5A-9C8B-CFD32B2462B4}" dt="2025-03-28T18:14:08.676" v="803"/>
        <pc:sldMkLst>
          <pc:docMk/>
          <pc:sldMk cId="3182057899" sldId="294"/>
        </pc:sldMkLst>
      </pc:sldChg>
      <pc:sldChg chg="modSp add ord replId">
        <pc:chgData name="Bollini Carlo" userId="S::carlo.bollini@reti.it::c25df8e7-d9ba-4bd5-81aa-90661cc08053" providerId="AD" clId="Web-{30C43FA9-7F58-CD5A-9C8B-CFD32B2462B4}" dt="2025-03-29T05:57:52.307" v="1038" actId="20577"/>
        <pc:sldMkLst>
          <pc:docMk/>
          <pc:sldMk cId="496628283" sldId="295"/>
        </pc:sldMkLst>
        <pc:spChg chg="mod">
          <ac:chgData name="Bollini Carlo" userId="S::carlo.bollini@reti.it::c25df8e7-d9ba-4bd5-81aa-90661cc08053" providerId="AD" clId="Web-{30C43FA9-7F58-CD5A-9C8B-CFD32B2462B4}" dt="2025-03-29T05:57:52.307" v="1038" actId="20577"/>
          <ac:spMkLst>
            <pc:docMk/>
            <pc:sldMk cId="496628283" sldId="295"/>
            <ac:spMk id="3" creationId="{CA95BE9F-F7E3-1272-2002-B33F2FA00D79}"/>
          </ac:spMkLst>
        </pc:spChg>
      </pc:sldChg>
      <pc:sldChg chg="modSp add ord replId">
        <pc:chgData name="Bollini Carlo" userId="S::carlo.bollini@reti.it::c25df8e7-d9ba-4bd5-81aa-90661cc08053" providerId="AD" clId="Web-{30C43FA9-7F58-CD5A-9C8B-CFD32B2462B4}" dt="2025-03-29T06:03:20.678" v="1069" actId="20577"/>
        <pc:sldMkLst>
          <pc:docMk/>
          <pc:sldMk cId="861839868" sldId="296"/>
        </pc:sldMkLst>
        <pc:spChg chg="mod">
          <ac:chgData name="Bollini Carlo" userId="S::carlo.bollini@reti.it::c25df8e7-d9ba-4bd5-81aa-90661cc08053" providerId="AD" clId="Web-{30C43FA9-7F58-CD5A-9C8B-CFD32B2462B4}" dt="2025-03-29T06:02:25.191" v="1052" actId="20577"/>
          <ac:spMkLst>
            <pc:docMk/>
            <pc:sldMk cId="861839868" sldId="296"/>
            <ac:spMk id="9" creationId="{D4BB14A2-4331-E9B4-8D5C-B97A2CF70C82}"/>
          </ac:spMkLst>
        </pc:spChg>
        <pc:spChg chg="mod">
          <ac:chgData name="Bollini Carlo" userId="S::carlo.bollini@reti.it::c25df8e7-d9ba-4bd5-81aa-90661cc08053" providerId="AD" clId="Web-{30C43FA9-7F58-CD5A-9C8B-CFD32B2462B4}" dt="2025-03-29T06:03:20.678" v="1069" actId="20577"/>
          <ac:spMkLst>
            <pc:docMk/>
            <pc:sldMk cId="861839868" sldId="296"/>
            <ac:spMk id="10" creationId="{3E742097-5AC3-6234-F01B-E0C37A3753E6}"/>
          </ac:spMkLst>
        </pc:spChg>
      </pc:sldChg>
      <pc:sldChg chg="add del replId">
        <pc:chgData name="Bollini Carlo" userId="S::carlo.bollini@reti.it::c25df8e7-d9ba-4bd5-81aa-90661cc08053" providerId="AD" clId="Web-{30C43FA9-7F58-CD5A-9C8B-CFD32B2462B4}" dt="2025-03-29T06:06:23.043" v="1071"/>
        <pc:sldMkLst>
          <pc:docMk/>
          <pc:sldMk cId="2125446857" sldId="297"/>
        </pc:sldMkLst>
      </pc:sldChg>
      <pc:sldChg chg="addSp delSp modSp add ord replId delAnim">
        <pc:chgData name="Bollini Carlo" userId="S::carlo.bollini@reti.it::c25df8e7-d9ba-4bd5-81aa-90661cc08053" providerId="AD" clId="Web-{30C43FA9-7F58-CD5A-9C8B-CFD32B2462B4}" dt="2025-03-29T06:38:17.551" v="1498"/>
        <pc:sldMkLst>
          <pc:docMk/>
          <pc:sldMk cId="2223317996" sldId="297"/>
        </pc:sldMkLst>
        <pc:spChg chg="mod">
          <ac:chgData name="Bollini Carlo" userId="S::carlo.bollini@reti.it::c25df8e7-d9ba-4bd5-81aa-90661cc08053" providerId="AD" clId="Web-{30C43FA9-7F58-CD5A-9C8B-CFD32B2462B4}" dt="2025-03-29T06:08:27.454" v="1105" actId="20577"/>
          <ac:spMkLst>
            <pc:docMk/>
            <pc:sldMk cId="2223317996" sldId="297"/>
            <ac:spMk id="2" creationId="{6A52DD8C-D018-D39E-6ACD-BD4712FDE3C0}"/>
          </ac:spMkLst>
        </pc:spChg>
        <pc:spChg chg="add del mod">
          <ac:chgData name="Bollini Carlo" userId="S::carlo.bollini@reti.it::c25df8e7-d9ba-4bd5-81aa-90661cc08053" providerId="AD" clId="Web-{30C43FA9-7F58-CD5A-9C8B-CFD32B2462B4}" dt="2025-03-29T06:07:51.734" v="1078"/>
          <ac:spMkLst>
            <pc:docMk/>
            <pc:sldMk cId="2223317996" sldId="297"/>
            <ac:spMk id="4" creationId="{44D71849-1335-5E31-A734-018359864A71}"/>
          </ac:spMkLst>
        </pc:spChg>
        <pc:spChg chg="add mod">
          <ac:chgData name="Bollini Carlo" userId="S::carlo.bollini@reti.it::c25df8e7-d9ba-4bd5-81aa-90661cc08053" providerId="AD" clId="Web-{30C43FA9-7F58-CD5A-9C8B-CFD32B2462B4}" dt="2025-03-29T06:38:17.551" v="1498"/>
          <ac:spMkLst>
            <pc:docMk/>
            <pc:sldMk cId="2223317996" sldId="297"/>
            <ac:spMk id="5" creationId="{3F8CF0D4-A5AF-723F-AEB3-4BC6B38DFDFA}"/>
          </ac:spMkLst>
        </pc:spChg>
        <pc:picChg chg="del">
          <ac:chgData name="Bollini Carlo" userId="S::carlo.bollini@reti.it::c25df8e7-d9ba-4bd5-81aa-90661cc08053" providerId="AD" clId="Web-{30C43FA9-7F58-CD5A-9C8B-CFD32B2462B4}" dt="2025-03-29T06:06:31.622" v="1074"/>
          <ac:picMkLst>
            <pc:docMk/>
            <pc:sldMk cId="2223317996" sldId="297"/>
            <ac:picMk id="3" creationId="{E62658F7-4717-E46F-5710-D31147549DA2}"/>
          </ac:picMkLst>
        </pc:picChg>
        <pc:picChg chg="del">
          <ac:chgData name="Bollini Carlo" userId="S::carlo.bollini@reti.it::c25df8e7-d9ba-4bd5-81aa-90661cc08053" providerId="AD" clId="Web-{30C43FA9-7F58-CD5A-9C8B-CFD32B2462B4}" dt="2025-03-29T06:06:32.137" v="1075"/>
          <ac:picMkLst>
            <pc:docMk/>
            <pc:sldMk cId="2223317996" sldId="297"/>
            <ac:picMk id="10" creationId="{90AAAB49-7F49-604B-462B-202037030786}"/>
          </ac:picMkLst>
        </pc:picChg>
      </pc:sldChg>
      <pc:sldChg chg="modSp add ord replId">
        <pc:chgData name="Bollini Carlo" userId="S::carlo.bollini@reti.it::c25df8e7-d9ba-4bd5-81aa-90661cc08053" providerId="AD" clId="Web-{30C43FA9-7F58-CD5A-9C8B-CFD32B2462B4}" dt="2025-03-29T06:16:21.071" v="1489" actId="20577"/>
        <pc:sldMkLst>
          <pc:docMk/>
          <pc:sldMk cId="172972964" sldId="298"/>
        </pc:sldMkLst>
        <pc:spChg chg="mod">
          <ac:chgData name="Bollini Carlo" userId="S::carlo.bollini@reti.it::c25df8e7-d9ba-4bd5-81aa-90661cc08053" providerId="AD" clId="Web-{30C43FA9-7F58-CD5A-9C8B-CFD32B2462B4}" dt="2025-03-29T06:16:21.071" v="1489" actId="20577"/>
          <ac:spMkLst>
            <pc:docMk/>
            <pc:sldMk cId="172972964" sldId="298"/>
            <ac:spMk id="3" creationId="{A26324FA-1823-3BB2-77DB-1039CF56EA1E}"/>
          </ac:spMkLst>
        </pc:spChg>
        <pc:spChg chg="mod">
          <ac:chgData name="Bollini Carlo" userId="S::carlo.bollini@reti.it::c25df8e7-d9ba-4bd5-81aa-90661cc08053" providerId="AD" clId="Web-{30C43FA9-7F58-CD5A-9C8B-CFD32B2462B4}" dt="2025-03-29T06:13:43.825" v="1383" actId="20577"/>
          <ac:spMkLst>
            <pc:docMk/>
            <pc:sldMk cId="172972964" sldId="298"/>
            <ac:spMk id="4" creationId="{453759B5-E183-2831-B59F-1F855A87CD4C}"/>
          </ac:spMkLst>
        </pc:spChg>
      </pc:sldChg>
      <pc:sldChg chg="modSp add ord replId modNotes">
        <pc:chgData name="Bollini Carlo" userId="S::carlo.bollini@reti.it::c25df8e7-d9ba-4bd5-81aa-90661cc08053" providerId="AD" clId="Web-{30C43FA9-7F58-CD5A-9C8B-CFD32B2462B4}" dt="2025-03-29T06:28:07.927" v="1497"/>
        <pc:sldMkLst>
          <pc:docMk/>
          <pc:sldMk cId="3144231404" sldId="299"/>
        </pc:sldMkLst>
        <pc:spChg chg="mod">
          <ac:chgData name="Bollini Carlo" userId="S::carlo.bollini@reti.it::c25df8e7-d9ba-4bd5-81aa-90661cc08053" providerId="AD" clId="Web-{30C43FA9-7F58-CD5A-9C8B-CFD32B2462B4}" dt="2025-03-29T06:28:03.521" v="1496" actId="20577"/>
          <ac:spMkLst>
            <pc:docMk/>
            <pc:sldMk cId="3144231404" sldId="299"/>
            <ac:spMk id="5" creationId="{43F37601-EEA9-229F-05CE-6D6E1B5B0B0C}"/>
          </ac:spMkLst>
        </pc:spChg>
      </pc:sldChg>
      <pc:sldChg chg="modSp add ord replId">
        <pc:chgData name="Bollini Carlo" userId="S::carlo.bollini@reti.it::c25df8e7-d9ba-4bd5-81aa-90661cc08053" providerId="AD" clId="Web-{30C43FA9-7F58-CD5A-9C8B-CFD32B2462B4}" dt="2025-03-29T06:40:41.681" v="1566" actId="20577"/>
        <pc:sldMkLst>
          <pc:docMk/>
          <pc:sldMk cId="4222946492" sldId="300"/>
        </pc:sldMkLst>
        <pc:spChg chg="mod">
          <ac:chgData name="Bollini Carlo" userId="S::carlo.bollini@reti.it::c25df8e7-d9ba-4bd5-81aa-90661cc08053" providerId="AD" clId="Web-{30C43FA9-7F58-CD5A-9C8B-CFD32B2462B4}" dt="2025-03-29T06:40:41.681" v="1566" actId="20577"/>
          <ac:spMkLst>
            <pc:docMk/>
            <pc:sldMk cId="4222946492" sldId="300"/>
            <ac:spMk id="3" creationId="{64A44FBC-2A86-36C5-20EA-946E910D66EA}"/>
          </ac:spMkLst>
        </pc:spChg>
        <pc:spChg chg="mod">
          <ac:chgData name="Bollini Carlo" userId="S::carlo.bollini@reti.it::c25df8e7-d9ba-4bd5-81aa-90661cc08053" providerId="AD" clId="Web-{30C43FA9-7F58-CD5A-9C8B-CFD32B2462B4}" dt="2025-03-29T06:38:51.162" v="1509" actId="20577"/>
          <ac:spMkLst>
            <pc:docMk/>
            <pc:sldMk cId="4222946492" sldId="300"/>
            <ac:spMk id="4" creationId="{EA7FB64C-0388-E82D-AC58-6491CB8304D2}"/>
          </ac:spMkLst>
        </pc:spChg>
      </pc:sldChg>
    </pc:docChg>
  </pc:docChgLst>
  <pc:docChgLst>
    <pc:chgData name="Bollini Carlo" userId="c25df8e7-d9ba-4bd5-81aa-90661cc08053" providerId="ADAL" clId="{A0F960EE-F4EC-41B5-AA74-DCDFF5B320AE}"/>
    <pc:docChg chg="undo custSel addSld modSld sldOrd">
      <pc:chgData name="Bollini Carlo" userId="c25df8e7-d9ba-4bd5-81aa-90661cc08053" providerId="ADAL" clId="{A0F960EE-F4EC-41B5-AA74-DCDFF5B320AE}" dt="2025-03-17T13:20:00.276" v="1231" actId="20577"/>
      <pc:docMkLst>
        <pc:docMk/>
      </pc:docMkLst>
      <pc:sldChg chg="modSp mod modNotesTx">
        <pc:chgData name="Bollini Carlo" userId="c25df8e7-d9ba-4bd5-81aa-90661cc08053" providerId="ADAL" clId="{A0F960EE-F4EC-41B5-AA74-DCDFF5B320AE}" dt="2025-03-17T11:46:51.309" v="600" actId="404"/>
        <pc:sldMkLst>
          <pc:docMk/>
          <pc:sldMk cId="2982361404" sldId="268"/>
        </pc:sldMkLst>
        <pc:spChg chg="mod">
          <ac:chgData name="Bollini Carlo" userId="c25df8e7-d9ba-4bd5-81aa-90661cc08053" providerId="ADAL" clId="{A0F960EE-F4EC-41B5-AA74-DCDFF5B320AE}" dt="2025-03-17T11:46:43.679" v="596" actId="404"/>
          <ac:spMkLst>
            <pc:docMk/>
            <pc:sldMk cId="2982361404" sldId="268"/>
            <ac:spMk id="4" creationId="{47BBB87D-7C70-617B-4A17-DE44546377C6}"/>
          </ac:spMkLst>
        </pc:spChg>
        <pc:spChg chg="mod">
          <ac:chgData name="Bollini Carlo" userId="c25df8e7-d9ba-4bd5-81aa-90661cc08053" providerId="ADAL" clId="{A0F960EE-F4EC-41B5-AA74-DCDFF5B320AE}" dt="2025-03-17T11:46:51.309" v="600" actId="404"/>
          <ac:spMkLst>
            <pc:docMk/>
            <pc:sldMk cId="2982361404" sldId="268"/>
            <ac:spMk id="5" creationId="{88E203D8-AEF2-67F2-04F6-DA90F23EEB33}"/>
          </ac:spMkLst>
        </pc:spChg>
      </pc:sldChg>
      <pc:sldChg chg="modSp mod modNotesTx">
        <pc:chgData name="Bollini Carlo" userId="c25df8e7-d9ba-4bd5-81aa-90661cc08053" providerId="ADAL" clId="{A0F960EE-F4EC-41B5-AA74-DCDFF5B320AE}" dt="2025-03-17T11:33:20.649" v="327" actId="20577"/>
        <pc:sldMkLst>
          <pc:docMk/>
          <pc:sldMk cId="2803582501" sldId="275"/>
        </pc:sldMkLst>
        <pc:spChg chg="mod">
          <ac:chgData name="Bollini Carlo" userId="c25df8e7-d9ba-4bd5-81aa-90661cc08053" providerId="ADAL" clId="{A0F960EE-F4EC-41B5-AA74-DCDFF5B320AE}" dt="2025-03-17T11:32:42.071" v="175" actId="20577"/>
          <ac:spMkLst>
            <pc:docMk/>
            <pc:sldMk cId="2803582501" sldId="275"/>
            <ac:spMk id="3" creationId="{EF432AD6-7E57-93B4-154E-C5A0C6B32FF8}"/>
          </ac:spMkLst>
        </pc:spChg>
      </pc:sldChg>
      <pc:sldChg chg="modSp new mod ord">
        <pc:chgData name="Bollini Carlo" userId="c25df8e7-d9ba-4bd5-81aa-90661cc08053" providerId="ADAL" clId="{A0F960EE-F4EC-41B5-AA74-DCDFF5B320AE}" dt="2025-03-17T13:20:00.276" v="1231" actId="20577"/>
        <pc:sldMkLst>
          <pc:docMk/>
          <pc:sldMk cId="4037605415" sldId="276"/>
        </pc:sldMkLst>
        <pc:spChg chg="mod">
          <ac:chgData name="Bollini Carlo" userId="c25df8e7-d9ba-4bd5-81aa-90661cc08053" providerId="ADAL" clId="{A0F960EE-F4EC-41B5-AA74-DCDFF5B320AE}" dt="2025-03-17T11:46:46.744" v="598" actId="404"/>
          <ac:spMkLst>
            <pc:docMk/>
            <pc:sldMk cId="4037605415" sldId="276"/>
            <ac:spMk id="2" creationId="{EE107017-0622-B3C6-93A2-40FDA067A099}"/>
          </ac:spMkLst>
        </pc:spChg>
        <pc:spChg chg="mod">
          <ac:chgData name="Bollini Carlo" userId="c25df8e7-d9ba-4bd5-81aa-90661cc08053" providerId="ADAL" clId="{A0F960EE-F4EC-41B5-AA74-DCDFF5B320AE}" dt="2025-03-17T13:20:00.276" v="1231" actId="20577"/>
          <ac:spMkLst>
            <pc:docMk/>
            <pc:sldMk cId="4037605415" sldId="276"/>
            <ac:spMk id="3" creationId="{E042DC7B-7C42-6B7D-DD67-29FE86887907}"/>
          </ac:spMkLst>
        </pc:spChg>
      </pc:sldChg>
    </pc:docChg>
  </pc:docChgLst>
  <pc:docChgLst>
    <pc:chgData name="Bollini Carlo" userId="S::carlo.bollini@reti.it::c25df8e7-d9ba-4bd5-81aa-90661cc08053" providerId="AD" clId="Web-{C9C37D09-C948-21E5-43A6-DD3D75737CE1}"/>
    <pc:docChg chg="addSld modSld">
      <pc:chgData name="Bollini Carlo" userId="S::carlo.bollini@reti.it::c25df8e7-d9ba-4bd5-81aa-90661cc08053" providerId="AD" clId="Web-{C9C37D09-C948-21E5-43A6-DD3D75737CE1}" dt="2025-03-26T18:38:38.136" v="537" actId="20577"/>
      <pc:docMkLst>
        <pc:docMk/>
      </pc:docMkLst>
      <pc:sldChg chg="modSp">
        <pc:chgData name="Bollini Carlo" userId="S::carlo.bollini@reti.it::c25df8e7-d9ba-4bd5-81aa-90661cc08053" providerId="AD" clId="Web-{C9C37D09-C948-21E5-43A6-DD3D75737CE1}" dt="2025-03-26T17:29:29.753" v="1" actId="20577"/>
        <pc:sldMkLst>
          <pc:docMk/>
          <pc:sldMk cId="1619704894" sldId="256"/>
        </pc:sldMkLst>
        <pc:spChg chg="mod">
          <ac:chgData name="Bollini Carlo" userId="S::carlo.bollini@reti.it::c25df8e7-d9ba-4bd5-81aa-90661cc08053" providerId="AD" clId="Web-{C9C37D09-C948-21E5-43A6-DD3D75737CE1}" dt="2025-03-26T17:29:29.753" v="1" actId="20577"/>
          <ac:spMkLst>
            <pc:docMk/>
            <pc:sldMk cId="1619704894" sldId="256"/>
            <ac:spMk id="4" creationId="{B2BD3EB0-9269-3E99-30C2-39061B7AD389}"/>
          </ac:spMkLst>
        </pc:spChg>
      </pc:sldChg>
      <pc:sldChg chg="modSp">
        <pc:chgData name="Bollini Carlo" userId="S::carlo.bollini@reti.it::c25df8e7-d9ba-4bd5-81aa-90661cc08053" providerId="AD" clId="Web-{C9C37D09-C948-21E5-43A6-DD3D75737CE1}" dt="2025-03-26T17:31:58.649" v="58" actId="20577"/>
        <pc:sldMkLst>
          <pc:docMk/>
          <pc:sldMk cId="2982361404" sldId="268"/>
        </pc:sldMkLst>
        <pc:spChg chg="mod">
          <ac:chgData name="Bollini Carlo" userId="S::carlo.bollini@reti.it::c25df8e7-d9ba-4bd5-81aa-90661cc08053" providerId="AD" clId="Web-{C9C37D09-C948-21E5-43A6-DD3D75737CE1}" dt="2025-03-26T17:31:55.524" v="57" actId="20577"/>
          <ac:spMkLst>
            <pc:docMk/>
            <pc:sldMk cId="2982361404" sldId="268"/>
            <ac:spMk id="4" creationId="{47BBB87D-7C70-617B-4A17-DE44546377C6}"/>
          </ac:spMkLst>
        </pc:spChg>
        <pc:spChg chg="mod">
          <ac:chgData name="Bollini Carlo" userId="S::carlo.bollini@reti.it::c25df8e7-d9ba-4bd5-81aa-90661cc08053" providerId="AD" clId="Web-{C9C37D09-C948-21E5-43A6-DD3D75737CE1}" dt="2025-03-26T17:31:58.649" v="58" actId="20577"/>
          <ac:spMkLst>
            <pc:docMk/>
            <pc:sldMk cId="2982361404" sldId="268"/>
            <ac:spMk id="5" creationId="{88E203D8-AEF2-67F2-04F6-DA90F23EEB33}"/>
          </ac:spMkLst>
        </pc:spChg>
      </pc:sldChg>
      <pc:sldChg chg="modSp">
        <pc:chgData name="Bollini Carlo" userId="S::carlo.bollini@reti.it::c25df8e7-d9ba-4bd5-81aa-90661cc08053" providerId="AD" clId="Web-{C9C37D09-C948-21E5-43A6-DD3D75737CE1}" dt="2025-03-26T17:29:40.644" v="3" actId="20577"/>
        <pc:sldMkLst>
          <pc:docMk/>
          <pc:sldMk cId="551899815" sldId="269"/>
        </pc:sldMkLst>
        <pc:spChg chg="mod">
          <ac:chgData name="Bollini Carlo" userId="S::carlo.bollini@reti.it::c25df8e7-d9ba-4bd5-81aa-90661cc08053" providerId="AD" clId="Web-{C9C37D09-C948-21E5-43A6-DD3D75737CE1}" dt="2025-03-26T17:29:40.644" v="3" actId="20577"/>
          <ac:spMkLst>
            <pc:docMk/>
            <pc:sldMk cId="551899815" sldId="269"/>
            <ac:spMk id="2" creationId="{48011EB0-D897-BCBD-9BC9-152A9C0749B4}"/>
          </ac:spMkLst>
        </pc:spChg>
        <pc:spChg chg="mod">
          <ac:chgData name="Bollini Carlo" userId="S::carlo.bollini@reti.it::c25df8e7-d9ba-4bd5-81aa-90661cc08053" providerId="AD" clId="Web-{C9C37D09-C948-21E5-43A6-DD3D75737CE1}" dt="2025-03-26T17:29:36.441" v="2" actId="20577"/>
          <ac:spMkLst>
            <pc:docMk/>
            <pc:sldMk cId="551899815" sldId="269"/>
            <ac:spMk id="3" creationId="{8C4D5E3A-830D-7136-5E4E-38AB8BBEDEBC}"/>
          </ac:spMkLst>
        </pc:spChg>
      </pc:sldChg>
      <pc:sldChg chg="modSp">
        <pc:chgData name="Bollini Carlo" userId="S::carlo.bollini@reti.it::c25df8e7-d9ba-4bd5-81aa-90661cc08053" providerId="AD" clId="Web-{C9C37D09-C948-21E5-43A6-DD3D75737CE1}" dt="2025-03-26T17:29:50.836" v="7" actId="20577"/>
        <pc:sldMkLst>
          <pc:docMk/>
          <pc:sldMk cId="592737096" sldId="270"/>
        </pc:sldMkLst>
        <pc:spChg chg="mod">
          <ac:chgData name="Bollini Carlo" userId="S::carlo.bollini@reti.it::c25df8e7-d9ba-4bd5-81aa-90661cc08053" providerId="AD" clId="Web-{C9C37D09-C948-21E5-43A6-DD3D75737CE1}" dt="2025-03-26T17:29:50.836" v="7" actId="20577"/>
          <ac:spMkLst>
            <pc:docMk/>
            <pc:sldMk cId="592737096" sldId="270"/>
            <ac:spMk id="2" creationId="{CECD1EB4-1E9E-D694-6E3D-4C5D80DB7518}"/>
          </ac:spMkLst>
        </pc:spChg>
        <pc:spChg chg="mod">
          <ac:chgData name="Bollini Carlo" userId="S::carlo.bollini@reti.it::c25df8e7-d9ba-4bd5-81aa-90661cc08053" providerId="AD" clId="Web-{C9C37D09-C948-21E5-43A6-DD3D75737CE1}" dt="2025-03-26T17:29:46.957" v="5" actId="20577"/>
          <ac:spMkLst>
            <pc:docMk/>
            <pc:sldMk cId="592737096" sldId="270"/>
            <ac:spMk id="3" creationId="{891BAE8C-B8A5-4053-81C3-B2E869A98715}"/>
          </ac:spMkLst>
        </pc:spChg>
      </pc:sldChg>
      <pc:sldChg chg="modSp">
        <pc:chgData name="Bollini Carlo" userId="S::carlo.bollini@reti.it::c25df8e7-d9ba-4bd5-81aa-90661cc08053" providerId="AD" clId="Web-{C9C37D09-C948-21E5-43A6-DD3D75737CE1}" dt="2025-03-26T17:30:59.850" v="44" actId="20577"/>
        <pc:sldMkLst>
          <pc:docMk/>
          <pc:sldMk cId="1490959768" sldId="271"/>
        </pc:sldMkLst>
        <pc:spChg chg="mod">
          <ac:chgData name="Bollini Carlo" userId="S::carlo.bollini@reti.it::c25df8e7-d9ba-4bd5-81aa-90661cc08053" providerId="AD" clId="Web-{C9C37D09-C948-21E5-43A6-DD3D75737CE1}" dt="2025-03-26T17:30:17.755" v="10" actId="20577"/>
          <ac:spMkLst>
            <pc:docMk/>
            <pc:sldMk cId="1490959768" sldId="271"/>
            <ac:spMk id="4" creationId="{94ACF942-5E7F-B6B5-B33E-03417F190C54}"/>
          </ac:spMkLst>
        </pc:spChg>
        <pc:spChg chg="mod">
          <ac:chgData name="Bollini Carlo" userId="S::carlo.bollini@reti.it::c25df8e7-d9ba-4bd5-81aa-90661cc08053" providerId="AD" clId="Web-{C9C37D09-C948-21E5-43A6-DD3D75737CE1}" dt="2025-03-26T17:30:59.850" v="44" actId="20577"/>
          <ac:spMkLst>
            <pc:docMk/>
            <pc:sldMk cId="1490959768" sldId="271"/>
            <ac:spMk id="5" creationId="{A7C77B55-72EB-5CEC-5AA0-7D978C587AB0}"/>
          </ac:spMkLst>
        </pc:spChg>
      </pc:sldChg>
      <pc:sldChg chg="modSp">
        <pc:chgData name="Bollini Carlo" userId="S::carlo.bollini@reti.it::c25df8e7-d9ba-4bd5-81aa-90661cc08053" providerId="AD" clId="Web-{C9C37D09-C948-21E5-43A6-DD3D75737CE1}" dt="2025-03-26T17:31:30.242" v="49" actId="20577"/>
        <pc:sldMkLst>
          <pc:docMk/>
          <pc:sldMk cId="2545604348" sldId="272"/>
        </pc:sldMkLst>
        <pc:spChg chg="mod">
          <ac:chgData name="Bollini Carlo" userId="S::carlo.bollini@reti.it::c25df8e7-d9ba-4bd5-81aa-90661cc08053" providerId="AD" clId="Web-{C9C37D09-C948-21E5-43A6-DD3D75737CE1}" dt="2025-03-26T17:31:30.242" v="49" actId="20577"/>
          <ac:spMkLst>
            <pc:docMk/>
            <pc:sldMk cId="2545604348" sldId="272"/>
            <ac:spMk id="2" creationId="{CA18E0CD-BEB0-22C6-3E51-F531B921C67C}"/>
          </ac:spMkLst>
        </pc:spChg>
      </pc:sldChg>
      <pc:sldChg chg="modSp">
        <pc:chgData name="Bollini Carlo" userId="S::carlo.bollini@reti.it::c25df8e7-d9ba-4bd5-81aa-90661cc08053" providerId="AD" clId="Web-{C9C37D09-C948-21E5-43A6-DD3D75737CE1}" dt="2025-03-26T17:31:21.398" v="47" actId="20577"/>
        <pc:sldMkLst>
          <pc:docMk/>
          <pc:sldMk cId="4145085756" sldId="273"/>
        </pc:sldMkLst>
        <pc:spChg chg="mod">
          <ac:chgData name="Bollini Carlo" userId="S::carlo.bollini@reti.it::c25df8e7-d9ba-4bd5-81aa-90661cc08053" providerId="AD" clId="Web-{C9C37D09-C948-21E5-43A6-DD3D75737CE1}" dt="2025-03-26T17:31:15.195" v="46" actId="20577"/>
          <ac:spMkLst>
            <pc:docMk/>
            <pc:sldMk cId="4145085756" sldId="273"/>
            <ac:spMk id="9" creationId="{025DDB72-B51A-1B96-D6BA-3B4FFF7EAA63}"/>
          </ac:spMkLst>
        </pc:spChg>
        <pc:spChg chg="mod">
          <ac:chgData name="Bollini Carlo" userId="S::carlo.bollini@reti.it::c25df8e7-d9ba-4bd5-81aa-90661cc08053" providerId="AD" clId="Web-{C9C37D09-C948-21E5-43A6-DD3D75737CE1}" dt="2025-03-26T17:31:21.398" v="47" actId="20577"/>
          <ac:spMkLst>
            <pc:docMk/>
            <pc:sldMk cId="4145085756" sldId="273"/>
            <ac:spMk id="10" creationId="{C8F161E5-2915-D3A7-4F51-01EBE6FC6119}"/>
          </ac:spMkLst>
        </pc:spChg>
      </pc:sldChg>
      <pc:sldChg chg="modSp">
        <pc:chgData name="Bollini Carlo" userId="S::carlo.bollini@reti.it::c25df8e7-d9ba-4bd5-81aa-90661cc08053" providerId="AD" clId="Web-{C9C37D09-C948-21E5-43A6-DD3D75737CE1}" dt="2025-03-26T17:31:38.930" v="51" actId="20577"/>
        <pc:sldMkLst>
          <pc:docMk/>
          <pc:sldMk cId="2514449850" sldId="274"/>
        </pc:sldMkLst>
        <pc:spChg chg="mod">
          <ac:chgData name="Bollini Carlo" userId="S::carlo.bollini@reti.it::c25df8e7-d9ba-4bd5-81aa-90661cc08053" providerId="AD" clId="Web-{C9C37D09-C948-21E5-43A6-DD3D75737CE1}" dt="2025-03-26T17:31:38.930" v="51" actId="20577"/>
          <ac:spMkLst>
            <pc:docMk/>
            <pc:sldMk cId="2514449850" sldId="274"/>
            <ac:spMk id="2" creationId="{2012D56E-A99D-A0F2-BADB-F6E39C41E1C3}"/>
          </ac:spMkLst>
        </pc:spChg>
      </pc:sldChg>
      <pc:sldChg chg="modSp">
        <pc:chgData name="Bollini Carlo" userId="S::carlo.bollini@reti.it::c25df8e7-d9ba-4bd5-81aa-90661cc08053" providerId="AD" clId="Web-{C9C37D09-C948-21E5-43A6-DD3D75737CE1}" dt="2025-03-26T17:31:52.290" v="56" actId="20577"/>
        <pc:sldMkLst>
          <pc:docMk/>
          <pc:sldMk cId="2803582501" sldId="275"/>
        </pc:sldMkLst>
        <pc:spChg chg="mod">
          <ac:chgData name="Bollini Carlo" userId="S::carlo.bollini@reti.it::c25df8e7-d9ba-4bd5-81aa-90661cc08053" providerId="AD" clId="Web-{C9C37D09-C948-21E5-43A6-DD3D75737CE1}" dt="2025-03-26T17:31:52.290" v="56" actId="20577"/>
          <ac:spMkLst>
            <pc:docMk/>
            <pc:sldMk cId="2803582501" sldId="275"/>
            <ac:spMk id="3" creationId="{EF432AD6-7E57-93B4-154E-C5A0C6B32FF8}"/>
          </ac:spMkLst>
        </pc:spChg>
        <pc:spChg chg="mod">
          <ac:chgData name="Bollini Carlo" userId="S::carlo.bollini@reti.it::c25df8e7-d9ba-4bd5-81aa-90661cc08053" providerId="AD" clId="Web-{C9C37D09-C948-21E5-43A6-DD3D75737CE1}" dt="2025-03-26T17:31:43.227" v="53" actId="20577"/>
          <ac:spMkLst>
            <pc:docMk/>
            <pc:sldMk cId="2803582501" sldId="275"/>
            <ac:spMk id="4" creationId="{79101419-7E4F-F802-CE07-2A8CEEF334CB}"/>
          </ac:spMkLst>
        </pc:spChg>
      </pc:sldChg>
      <pc:sldChg chg="modSp">
        <pc:chgData name="Bollini Carlo" userId="S::carlo.bollini@reti.it::c25df8e7-d9ba-4bd5-81aa-90661cc08053" providerId="AD" clId="Web-{C9C37D09-C948-21E5-43A6-DD3D75737CE1}" dt="2025-03-26T17:32:41.135" v="66" actId="20577"/>
        <pc:sldMkLst>
          <pc:docMk/>
          <pc:sldMk cId="4037605415" sldId="276"/>
        </pc:sldMkLst>
        <pc:spChg chg="mod">
          <ac:chgData name="Bollini Carlo" userId="S::carlo.bollini@reti.it::c25df8e7-d9ba-4bd5-81aa-90661cc08053" providerId="AD" clId="Web-{C9C37D09-C948-21E5-43A6-DD3D75737CE1}" dt="2025-03-26T17:32:09.540" v="61" actId="20577"/>
          <ac:spMkLst>
            <pc:docMk/>
            <pc:sldMk cId="4037605415" sldId="276"/>
            <ac:spMk id="2" creationId="{EE107017-0622-B3C6-93A2-40FDA067A099}"/>
          </ac:spMkLst>
        </pc:spChg>
        <pc:spChg chg="mod">
          <ac:chgData name="Bollini Carlo" userId="S::carlo.bollini@reti.it::c25df8e7-d9ba-4bd5-81aa-90661cc08053" providerId="AD" clId="Web-{C9C37D09-C948-21E5-43A6-DD3D75737CE1}" dt="2025-03-26T17:32:41.135" v="66" actId="20577"/>
          <ac:spMkLst>
            <pc:docMk/>
            <pc:sldMk cId="4037605415" sldId="276"/>
            <ac:spMk id="3" creationId="{E042DC7B-7C42-6B7D-DD67-29FE86887907}"/>
          </ac:spMkLst>
        </pc:spChg>
      </pc:sldChg>
      <pc:sldChg chg="modSp add replId modNotes">
        <pc:chgData name="Bollini Carlo" userId="S::carlo.bollini@reti.it::c25df8e7-d9ba-4bd5-81aa-90661cc08053" providerId="AD" clId="Web-{C9C37D09-C948-21E5-43A6-DD3D75737CE1}" dt="2025-03-26T18:38:38.136" v="537" actId="20577"/>
        <pc:sldMkLst>
          <pc:docMk/>
          <pc:sldMk cId="3061036636" sldId="277"/>
        </pc:sldMkLst>
        <pc:spChg chg="mod">
          <ac:chgData name="Bollini Carlo" userId="S::carlo.bollini@reti.it::c25df8e7-d9ba-4bd5-81aa-90661cc08053" providerId="AD" clId="Web-{C9C37D09-C948-21E5-43A6-DD3D75737CE1}" dt="2025-03-26T17:38:12.507" v="223" actId="20577"/>
          <ac:spMkLst>
            <pc:docMk/>
            <pc:sldMk cId="3061036636" sldId="277"/>
            <ac:spMk id="2" creationId="{4DED329D-A6B4-41AF-D400-90940491D996}"/>
          </ac:spMkLst>
        </pc:spChg>
        <pc:spChg chg="mod">
          <ac:chgData name="Bollini Carlo" userId="S::carlo.bollini@reti.it::c25df8e7-d9ba-4bd5-81aa-90661cc08053" providerId="AD" clId="Web-{C9C37D09-C948-21E5-43A6-DD3D75737CE1}" dt="2025-03-26T18:38:38.136" v="537" actId="20577"/>
          <ac:spMkLst>
            <pc:docMk/>
            <pc:sldMk cId="3061036636" sldId="277"/>
            <ac:spMk id="3" creationId="{834DFB7E-ECCE-D229-D213-5FF535BA79AE}"/>
          </ac:spMkLst>
        </pc:spChg>
      </pc:sldChg>
    </pc:docChg>
  </pc:docChgLst>
  <pc:docChgLst>
    <pc:chgData name="Bollini Carlo" userId="S::carlo.bollini@reti.it::c25df8e7-d9ba-4bd5-81aa-90661cc08053" providerId="AD" clId="Web-{5693135E-152D-7CA1-DD96-896DF95110D3}"/>
    <pc:docChg chg="modSld">
      <pc:chgData name="Bollini Carlo" userId="S::carlo.bollini@reti.it::c25df8e7-d9ba-4bd5-81aa-90661cc08053" providerId="AD" clId="Web-{5693135E-152D-7CA1-DD96-896DF95110D3}" dt="2025-03-26T17:28:10.587" v="6" actId="20577"/>
      <pc:docMkLst>
        <pc:docMk/>
      </pc:docMkLst>
      <pc:sldChg chg="modSp">
        <pc:chgData name="Bollini Carlo" userId="S::carlo.bollini@reti.it::c25df8e7-d9ba-4bd5-81aa-90661cc08053" providerId="AD" clId="Web-{5693135E-152D-7CA1-DD96-896DF95110D3}" dt="2025-03-26T17:28:10.587" v="6" actId="20577"/>
        <pc:sldMkLst>
          <pc:docMk/>
          <pc:sldMk cId="4037605415" sldId="276"/>
        </pc:sldMkLst>
        <pc:spChg chg="mod">
          <ac:chgData name="Bollini Carlo" userId="S::carlo.bollini@reti.it::c25df8e7-d9ba-4bd5-81aa-90661cc08053" providerId="AD" clId="Web-{5693135E-152D-7CA1-DD96-896DF95110D3}" dt="2025-03-26T17:28:10.587" v="6" actId="20577"/>
          <ac:spMkLst>
            <pc:docMk/>
            <pc:sldMk cId="4037605415" sldId="276"/>
            <ac:spMk id="3" creationId="{E042DC7B-7C42-6B7D-DD67-29FE8688790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D5674-CEF6-4B77-B179-0140730EB651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8652FB2-A309-483F-BFF1-45AF0778E79C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App </a:t>
          </a:r>
          <a:endParaRPr lang="en-US" dirty="0"/>
        </a:p>
      </dgm:t>
    </dgm:pt>
    <dgm:pt modelId="{C6A7CC5F-FF72-4254-AEA9-69BD1C8DE1CF}" type="parTrans" cxnId="{86E26B35-328D-41C0-ADA1-26A739A213AE}">
      <dgm:prSet/>
      <dgm:spPr/>
      <dgm:t>
        <a:bodyPr/>
        <a:lstStyle/>
        <a:p>
          <a:endParaRPr lang="en-US"/>
        </a:p>
      </dgm:t>
    </dgm:pt>
    <dgm:pt modelId="{1BA97364-0902-4866-B9D1-83DF642562D5}" type="sibTrans" cxnId="{86E26B35-328D-41C0-ADA1-26A739A213AE}">
      <dgm:prSet/>
      <dgm:spPr/>
      <dgm:t>
        <a:bodyPr/>
        <a:lstStyle/>
        <a:p>
          <a:endParaRPr lang="en-US"/>
        </a:p>
      </dgm:t>
    </dgm:pt>
    <dgm:pt modelId="{EE9DEB99-F30C-44E2-9773-DE8A2C4D9E7E}">
      <dgm:prSet phldrT="[Text]" phldr="0"/>
      <dgm:spPr/>
      <dgm:t>
        <a:bodyPr/>
        <a:lstStyle/>
        <a:p>
          <a:r>
            <a:rPr lang="en-US" dirty="0">
              <a:latin typeface="Aptos Display" panose="02110004020202020204"/>
            </a:rPr>
            <a:t>Shop</a:t>
          </a:r>
          <a:endParaRPr lang="en-US" dirty="0"/>
        </a:p>
      </dgm:t>
    </dgm:pt>
    <dgm:pt modelId="{90E65038-0AEA-464C-89DD-F17E7260C4E3}" type="parTrans" cxnId="{C398BA7A-CBBF-48A1-9AC5-2AD8DDAD4C50}">
      <dgm:prSet/>
      <dgm:spPr/>
      <dgm:t>
        <a:bodyPr/>
        <a:lstStyle/>
        <a:p>
          <a:endParaRPr lang="en-US"/>
        </a:p>
      </dgm:t>
    </dgm:pt>
    <dgm:pt modelId="{A0F6AEE6-FF69-483B-A4F1-2CCF112211DB}" type="sibTrans" cxnId="{C398BA7A-CBBF-48A1-9AC5-2AD8DDAD4C50}">
      <dgm:prSet/>
      <dgm:spPr/>
      <dgm:t>
        <a:bodyPr/>
        <a:lstStyle/>
        <a:p>
          <a:endParaRPr lang="en-US"/>
        </a:p>
      </dgm:t>
    </dgm:pt>
    <dgm:pt modelId="{374E831E-6D35-4541-BBEB-37997ADD6FCE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Product</a:t>
          </a:r>
          <a:endParaRPr lang="en-US" dirty="0"/>
        </a:p>
      </dgm:t>
    </dgm:pt>
    <dgm:pt modelId="{9D5C595F-9996-45E1-B3C8-1D36205BBE57}" type="parTrans" cxnId="{90F697E1-0EA7-4404-AA61-C5076269DF42}">
      <dgm:prSet/>
      <dgm:spPr/>
      <dgm:t>
        <a:bodyPr/>
        <a:lstStyle/>
        <a:p>
          <a:endParaRPr lang="en-US"/>
        </a:p>
      </dgm:t>
    </dgm:pt>
    <dgm:pt modelId="{A67638FB-A5FA-4010-8EB4-09AF332EC7C8}" type="sibTrans" cxnId="{90F697E1-0EA7-4404-AA61-C5076269DF42}">
      <dgm:prSet/>
      <dgm:spPr/>
      <dgm:t>
        <a:bodyPr/>
        <a:lstStyle/>
        <a:p>
          <a:endParaRPr lang="en-US"/>
        </a:p>
      </dgm:t>
    </dgm:pt>
    <dgm:pt modelId="{443411A5-E468-4524-B3E2-DBD567DBF8F8}">
      <dgm:prSet phldrT="[Text]" phldr="0"/>
      <dgm:spPr/>
      <dgm:t>
        <a:bodyPr/>
        <a:lstStyle/>
        <a:p>
          <a:r>
            <a:rPr lang="en-US" dirty="0">
              <a:latin typeface="Aptos Display" panose="02110004020202020204"/>
            </a:rPr>
            <a:t>Header</a:t>
          </a:r>
          <a:endParaRPr lang="en-US" dirty="0"/>
        </a:p>
      </dgm:t>
    </dgm:pt>
    <dgm:pt modelId="{4FF8D121-4FBE-4B42-9F5F-1B955B26A131}" type="parTrans" cxnId="{49408F42-3D0D-4EBC-93CC-7E50676F58E4}">
      <dgm:prSet/>
      <dgm:spPr/>
      <dgm:t>
        <a:bodyPr/>
        <a:lstStyle/>
        <a:p>
          <a:endParaRPr lang="en-US"/>
        </a:p>
      </dgm:t>
    </dgm:pt>
    <dgm:pt modelId="{876194C7-E6CB-44A7-A4B9-5BA2D558849D}" type="sibTrans" cxnId="{49408F42-3D0D-4EBC-93CC-7E50676F58E4}">
      <dgm:prSet/>
      <dgm:spPr/>
      <dgm:t>
        <a:bodyPr/>
        <a:lstStyle/>
        <a:p>
          <a:endParaRPr lang="en-US"/>
        </a:p>
      </dgm:t>
    </dgm:pt>
    <dgm:pt modelId="{98DA8586-B936-4FA0-8BC7-290B46D02780}">
      <dgm:prSet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CartModal</a:t>
          </a:r>
        </a:p>
      </dgm:t>
    </dgm:pt>
    <dgm:pt modelId="{2DAC90E9-C096-4B65-A17E-DBC28C652CBE}" type="parTrans" cxnId="{C4512E6C-E3E4-4E18-AF0E-2BCE9EF135DA}">
      <dgm:prSet/>
      <dgm:spPr/>
      <dgm:t>
        <a:bodyPr/>
        <a:lstStyle/>
        <a:p>
          <a:endParaRPr lang="en-US"/>
        </a:p>
      </dgm:t>
    </dgm:pt>
    <dgm:pt modelId="{458A0C73-5D4B-4669-A051-A9728A4A658C}" type="sibTrans" cxnId="{C4512E6C-E3E4-4E18-AF0E-2BCE9EF135DA}">
      <dgm:prSet/>
      <dgm:spPr/>
    </dgm:pt>
    <dgm:pt modelId="{3A898023-E4CE-4992-818B-BE3551809705}">
      <dgm:prSet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Cart</a:t>
          </a:r>
        </a:p>
      </dgm:t>
    </dgm:pt>
    <dgm:pt modelId="{B97D2036-43FD-423F-AE0A-4AD2CED1AC96}" type="parTrans" cxnId="{1887B045-28E0-41E6-AA18-2F8FA4CDEE53}">
      <dgm:prSet/>
      <dgm:spPr/>
      <dgm:t>
        <a:bodyPr/>
        <a:lstStyle/>
        <a:p>
          <a:endParaRPr lang="en-US"/>
        </a:p>
      </dgm:t>
    </dgm:pt>
    <dgm:pt modelId="{7FF095AD-5F30-4B26-9E21-4E332C121FCA}" type="sibTrans" cxnId="{1887B045-28E0-41E6-AA18-2F8FA4CDEE53}">
      <dgm:prSet/>
      <dgm:spPr/>
    </dgm:pt>
    <dgm:pt modelId="{877C7B0A-605C-4766-9EFF-0B89BFE4BC3F}" type="pres">
      <dgm:prSet presAssocID="{1E8D5674-CEF6-4B77-B179-0140730EB6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5E7316A-DEF7-4E03-959F-9ACC42778A23}" type="pres">
      <dgm:prSet presAssocID="{A8652FB2-A309-483F-BFF1-45AF0778E79C}" presName="hierRoot1" presStyleCnt="0"/>
      <dgm:spPr/>
    </dgm:pt>
    <dgm:pt modelId="{9E3C3F25-D48E-4AB4-A1F0-5E1626C9DD24}" type="pres">
      <dgm:prSet presAssocID="{A8652FB2-A309-483F-BFF1-45AF0778E79C}" presName="composite" presStyleCnt="0"/>
      <dgm:spPr/>
    </dgm:pt>
    <dgm:pt modelId="{F34D654B-6DD7-4E15-876C-63A044B35936}" type="pres">
      <dgm:prSet presAssocID="{A8652FB2-A309-483F-BFF1-45AF0778E79C}" presName="background" presStyleLbl="node0" presStyleIdx="0" presStyleCnt="1"/>
      <dgm:spPr/>
    </dgm:pt>
    <dgm:pt modelId="{3EAA0345-764F-4F15-ABA2-7B6C02FA88C2}" type="pres">
      <dgm:prSet presAssocID="{A8652FB2-A309-483F-BFF1-45AF0778E79C}" presName="text" presStyleLbl="fgAcc0" presStyleIdx="0" presStyleCnt="1">
        <dgm:presLayoutVars>
          <dgm:chPref val="3"/>
        </dgm:presLayoutVars>
      </dgm:prSet>
      <dgm:spPr/>
    </dgm:pt>
    <dgm:pt modelId="{630BF3C4-E3F6-4D26-89FC-D3C0D9F20839}" type="pres">
      <dgm:prSet presAssocID="{A8652FB2-A309-483F-BFF1-45AF0778E79C}" presName="hierChild2" presStyleCnt="0"/>
      <dgm:spPr/>
    </dgm:pt>
    <dgm:pt modelId="{531F7080-0FCB-438A-9609-3AE60CDFADFF}" type="pres">
      <dgm:prSet presAssocID="{90E65038-0AEA-464C-89DD-F17E7260C4E3}" presName="Name10" presStyleLbl="parChTrans1D2" presStyleIdx="0" presStyleCnt="2"/>
      <dgm:spPr/>
    </dgm:pt>
    <dgm:pt modelId="{78843A6E-18B3-4052-BCE5-2312B72E8267}" type="pres">
      <dgm:prSet presAssocID="{EE9DEB99-F30C-44E2-9773-DE8A2C4D9E7E}" presName="hierRoot2" presStyleCnt="0"/>
      <dgm:spPr/>
    </dgm:pt>
    <dgm:pt modelId="{948533DF-1982-4D6E-BC0E-D66B4BBC86B7}" type="pres">
      <dgm:prSet presAssocID="{EE9DEB99-F30C-44E2-9773-DE8A2C4D9E7E}" presName="composite2" presStyleCnt="0"/>
      <dgm:spPr/>
    </dgm:pt>
    <dgm:pt modelId="{E023678B-D4EE-465D-B584-EB9CB7D11EC1}" type="pres">
      <dgm:prSet presAssocID="{EE9DEB99-F30C-44E2-9773-DE8A2C4D9E7E}" presName="background2" presStyleLbl="node2" presStyleIdx="0" presStyleCnt="2"/>
      <dgm:spPr/>
    </dgm:pt>
    <dgm:pt modelId="{AF170532-9337-41D2-9925-045C4CC55230}" type="pres">
      <dgm:prSet presAssocID="{EE9DEB99-F30C-44E2-9773-DE8A2C4D9E7E}" presName="text2" presStyleLbl="fgAcc2" presStyleIdx="0" presStyleCnt="2">
        <dgm:presLayoutVars>
          <dgm:chPref val="3"/>
        </dgm:presLayoutVars>
      </dgm:prSet>
      <dgm:spPr/>
    </dgm:pt>
    <dgm:pt modelId="{7E5EB121-AB91-4FD1-9927-9787C1D6D820}" type="pres">
      <dgm:prSet presAssocID="{EE9DEB99-F30C-44E2-9773-DE8A2C4D9E7E}" presName="hierChild3" presStyleCnt="0"/>
      <dgm:spPr/>
    </dgm:pt>
    <dgm:pt modelId="{5EAF1E25-799E-41A1-829E-1B282A892B0C}" type="pres">
      <dgm:prSet presAssocID="{9D5C595F-9996-45E1-B3C8-1D36205BBE57}" presName="Name17" presStyleLbl="parChTrans1D3" presStyleIdx="0" presStyleCnt="2"/>
      <dgm:spPr/>
    </dgm:pt>
    <dgm:pt modelId="{9026703D-4F7E-4D20-8D1D-978F925A98D2}" type="pres">
      <dgm:prSet presAssocID="{374E831E-6D35-4541-BBEB-37997ADD6FCE}" presName="hierRoot3" presStyleCnt="0"/>
      <dgm:spPr/>
    </dgm:pt>
    <dgm:pt modelId="{BF934378-9A33-488E-86D7-5F3DC184275F}" type="pres">
      <dgm:prSet presAssocID="{374E831E-6D35-4541-BBEB-37997ADD6FCE}" presName="composite3" presStyleCnt="0"/>
      <dgm:spPr/>
    </dgm:pt>
    <dgm:pt modelId="{94E049A3-29F4-44DD-B778-D9A66C989F80}" type="pres">
      <dgm:prSet presAssocID="{374E831E-6D35-4541-BBEB-37997ADD6FCE}" presName="background3" presStyleLbl="node3" presStyleIdx="0" presStyleCnt="2"/>
      <dgm:spPr/>
    </dgm:pt>
    <dgm:pt modelId="{3A7F6048-DA1A-447A-912F-74D34B2CB9A1}" type="pres">
      <dgm:prSet presAssocID="{374E831E-6D35-4541-BBEB-37997ADD6FCE}" presName="text3" presStyleLbl="fgAcc3" presStyleIdx="0" presStyleCnt="2">
        <dgm:presLayoutVars>
          <dgm:chPref val="3"/>
        </dgm:presLayoutVars>
      </dgm:prSet>
      <dgm:spPr/>
    </dgm:pt>
    <dgm:pt modelId="{249DB530-A075-4953-AD67-B6EF7032425F}" type="pres">
      <dgm:prSet presAssocID="{374E831E-6D35-4541-BBEB-37997ADD6FCE}" presName="hierChild4" presStyleCnt="0"/>
      <dgm:spPr/>
    </dgm:pt>
    <dgm:pt modelId="{5AAF4F98-4541-4C7A-9FA1-F0E558CB1D7A}" type="pres">
      <dgm:prSet presAssocID="{4FF8D121-4FBE-4B42-9F5F-1B955B26A131}" presName="Name10" presStyleLbl="parChTrans1D2" presStyleIdx="1" presStyleCnt="2"/>
      <dgm:spPr/>
    </dgm:pt>
    <dgm:pt modelId="{74D5576C-6DDB-4A8F-A574-06B939E78311}" type="pres">
      <dgm:prSet presAssocID="{443411A5-E468-4524-B3E2-DBD567DBF8F8}" presName="hierRoot2" presStyleCnt="0"/>
      <dgm:spPr/>
    </dgm:pt>
    <dgm:pt modelId="{3A955FED-F57A-4431-B490-76178BC1A105}" type="pres">
      <dgm:prSet presAssocID="{443411A5-E468-4524-B3E2-DBD567DBF8F8}" presName="composite2" presStyleCnt="0"/>
      <dgm:spPr/>
    </dgm:pt>
    <dgm:pt modelId="{4030ABB2-52F3-462A-A2A1-FF612F9C8D71}" type="pres">
      <dgm:prSet presAssocID="{443411A5-E468-4524-B3E2-DBD567DBF8F8}" presName="background2" presStyleLbl="node2" presStyleIdx="1" presStyleCnt="2"/>
      <dgm:spPr/>
    </dgm:pt>
    <dgm:pt modelId="{346EE330-B707-4BA3-90CF-A3A3196471D1}" type="pres">
      <dgm:prSet presAssocID="{443411A5-E468-4524-B3E2-DBD567DBF8F8}" presName="text2" presStyleLbl="fgAcc2" presStyleIdx="1" presStyleCnt="2">
        <dgm:presLayoutVars>
          <dgm:chPref val="3"/>
        </dgm:presLayoutVars>
      </dgm:prSet>
      <dgm:spPr/>
    </dgm:pt>
    <dgm:pt modelId="{693B8BFB-8944-4B61-B28E-67118FAAFB8E}" type="pres">
      <dgm:prSet presAssocID="{443411A5-E468-4524-B3E2-DBD567DBF8F8}" presName="hierChild3" presStyleCnt="0"/>
      <dgm:spPr/>
    </dgm:pt>
    <dgm:pt modelId="{52B6029F-CBB7-47F9-8069-E2E0EB2143F5}" type="pres">
      <dgm:prSet presAssocID="{2DAC90E9-C096-4B65-A17E-DBC28C652CBE}" presName="Name17" presStyleLbl="parChTrans1D3" presStyleIdx="1" presStyleCnt="2"/>
      <dgm:spPr/>
    </dgm:pt>
    <dgm:pt modelId="{1192E254-A051-4522-9A4F-76CC9053E3FC}" type="pres">
      <dgm:prSet presAssocID="{98DA8586-B936-4FA0-8BC7-290B46D02780}" presName="hierRoot3" presStyleCnt="0"/>
      <dgm:spPr/>
    </dgm:pt>
    <dgm:pt modelId="{F2978F5D-BC57-4AF6-B56B-B75B1768C598}" type="pres">
      <dgm:prSet presAssocID="{98DA8586-B936-4FA0-8BC7-290B46D02780}" presName="composite3" presStyleCnt="0"/>
      <dgm:spPr/>
    </dgm:pt>
    <dgm:pt modelId="{53E48245-BDF7-412E-B8E2-EE6B33E5B045}" type="pres">
      <dgm:prSet presAssocID="{98DA8586-B936-4FA0-8BC7-290B46D02780}" presName="background3" presStyleLbl="node3" presStyleIdx="1" presStyleCnt="2"/>
      <dgm:spPr/>
    </dgm:pt>
    <dgm:pt modelId="{5C16E2BA-C332-4B78-AA97-92D3AEF93EAA}" type="pres">
      <dgm:prSet presAssocID="{98DA8586-B936-4FA0-8BC7-290B46D02780}" presName="text3" presStyleLbl="fgAcc3" presStyleIdx="1" presStyleCnt="2">
        <dgm:presLayoutVars>
          <dgm:chPref val="3"/>
        </dgm:presLayoutVars>
      </dgm:prSet>
      <dgm:spPr/>
    </dgm:pt>
    <dgm:pt modelId="{5989DC4B-FBE9-4176-9B7C-EB140C745E1D}" type="pres">
      <dgm:prSet presAssocID="{98DA8586-B936-4FA0-8BC7-290B46D02780}" presName="hierChild4" presStyleCnt="0"/>
      <dgm:spPr/>
    </dgm:pt>
    <dgm:pt modelId="{6A218E5E-A060-49AB-B3A9-98D9A5466BA0}" type="pres">
      <dgm:prSet presAssocID="{B97D2036-43FD-423F-AE0A-4AD2CED1AC96}" presName="Name23" presStyleLbl="parChTrans1D4" presStyleIdx="0" presStyleCnt="1"/>
      <dgm:spPr/>
    </dgm:pt>
    <dgm:pt modelId="{9FB384E1-984D-4BC7-88D0-F79420E0856B}" type="pres">
      <dgm:prSet presAssocID="{3A898023-E4CE-4992-818B-BE3551809705}" presName="hierRoot4" presStyleCnt="0"/>
      <dgm:spPr/>
    </dgm:pt>
    <dgm:pt modelId="{C25DBB5F-9B3A-4ED6-98A6-C5A2BAFC83A5}" type="pres">
      <dgm:prSet presAssocID="{3A898023-E4CE-4992-818B-BE3551809705}" presName="composite4" presStyleCnt="0"/>
      <dgm:spPr/>
    </dgm:pt>
    <dgm:pt modelId="{CBC30DE9-E3CC-4CE1-9873-D89928DB5CDA}" type="pres">
      <dgm:prSet presAssocID="{3A898023-E4CE-4992-818B-BE3551809705}" presName="background4" presStyleLbl="node4" presStyleIdx="0" presStyleCnt="1"/>
      <dgm:spPr/>
    </dgm:pt>
    <dgm:pt modelId="{F075900D-87C9-4B73-B3D8-26C20101ED5B}" type="pres">
      <dgm:prSet presAssocID="{3A898023-E4CE-4992-818B-BE3551809705}" presName="text4" presStyleLbl="fgAcc4" presStyleIdx="0" presStyleCnt="1">
        <dgm:presLayoutVars>
          <dgm:chPref val="3"/>
        </dgm:presLayoutVars>
      </dgm:prSet>
      <dgm:spPr/>
    </dgm:pt>
    <dgm:pt modelId="{E7926DEC-B1D9-4B95-A15E-CEB76E5D3710}" type="pres">
      <dgm:prSet presAssocID="{3A898023-E4CE-4992-818B-BE3551809705}" presName="hierChild5" presStyleCnt="0"/>
      <dgm:spPr/>
    </dgm:pt>
  </dgm:ptLst>
  <dgm:cxnLst>
    <dgm:cxn modelId="{FE77EA0A-8729-4084-8424-89136FD32C5A}" type="presOf" srcId="{EE9DEB99-F30C-44E2-9773-DE8A2C4D9E7E}" destId="{AF170532-9337-41D2-9925-045C4CC55230}" srcOrd="0" destOrd="0" presId="urn:microsoft.com/office/officeart/2005/8/layout/hierarchy1"/>
    <dgm:cxn modelId="{F2903C0C-409A-4307-97CC-2B9D1F71AB66}" type="presOf" srcId="{90E65038-0AEA-464C-89DD-F17E7260C4E3}" destId="{531F7080-0FCB-438A-9609-3AE60CDFADFF}" srcOrd="0" destOrd="0" presId="urn:microsoft.com/office/officeart/2005/8/layout/hierarchy1"/>
    <dgm:cxn modelId="{734CD116-44C6-43C3-94D4-144BE697E790}" type="presOf" srcId="{443411A5-E468-4524-B3E2-DBD567DBF8F8}" destId="{346EE330-B707-4BA3-90CF-A3A3196471D1}" srcOrd="0" destOrd="0" presId="urn:microsoft.com/office/officeart/2005/8/layout/hierarchy1"/>
    <dgm:cxn modelId="{86E26B35-328D-41C0-ADA1-26A739A213AE}" srcId="{1E8D5674-CEF6-4B77-B179-0140730EB651}" destId="{A8652FB2-A309-483F-BFF1-45AF0778E79C}" srcOrd="0" destOrd="0" parTransId="{C6A7CC5F-FF72-4254-AEA9-69BD1C8DE1CF}" sibTransId="{1BA97364-0902-4866-B9D1-83DF642562D5}"/>
    <dgm:cxn modelId="{C90CC43B-83F5-4DE3-9A04-44DB9F226A3C}" type="presOf" srcId="{4FF8D121-4FBE-4B42-9F5F-1B955B26A131}" destId="{5AAF4F98-4541-4C7A-9FA1-F0E558CB1D7A}" srcOrd="0" destOrd="0" presId="urn:microsoft.com/office/officeart/2005/8/layout/hierarchy1"/>
    <dgm:cxn modelId="{E2E5BE3C-5486-4730-B9CC-AFDE56A4993D}" type="presOf" srcId="{9D5C595F-9996-45E1-B3C8-1D36205BBE57}" destId="{5EAF1E25-799E-41A1-829E-1B282A892B0C}" srcOrd="0" destOrd="0" presId="urn:microsoft.com/office/officeart/2005/8/layout/hierarchy1"/>
    <dgm:cxn modelId="{F0348B62-3114-4738-9BE4-3D2E5F9E8A76}" type="presOf" srcId="{374E831E-6D35-4541-BBEB-37997ADD6FCE}" destId="{3A7F6048-DA1A-447A-912F-74D34B2CB9A1}" srcOrd="0" destOrd="0" presId="urn:microsoft.com/office/officeart/2005/8/layout/hierarchy1"/>
    <dgm:cxn modelId="{49408F42-3D0D-4EBC-93CC-7E50676F58E4}" srcId="{A8652FB2-A309-483F-BFF1-45AF0778E79C}" destId="{443411A5-E468-4524-B3E2-DBD567DBF8F8}" srcOrd="1" destOrd="0" parTransId="{4FF8D121-4FBE-4B42-9F5F-1B955B26A131}" sibTransId="{876194C7-E6CB-44A7-A4B9-5BA2D558849D}"/>
    <dgm:cxn modelId="{1887B045-28E0-41E6-AA18-2F8FA4CDEE53}" srcId="{98DA8586-B936-4FA0-8BC7-290B46D02780}" destId="{3A898023-E4CE-4992-818B-BE3551809705}" srcOrd="0" destOrd="0" parTransId="{B97D2036-43FD-423F-AE0A-4AD2CED1AC96}" sibTransId="{7FF095AD-5F30-4B26-9E21-4E332C121FCA}"/>
    <dgm:cxn modelId="{C4512E6C-E3E4-4E18-AF0E-2BCE9EF135DA}" srcId="{443411A5-E468-4524-B3E2-DBD567DBF8F8}" destId="{98DA8586-B936-4FA0-8BC7-290B46D02780}" srcOrd="0" destOrd="0" parTransId="{2DAC90E9-C096-4B65-A17E-DBC28C652CBE}" sibTransId="{458A0C73-5D4B-4669-A051-A9728A4A658C}"/>
    <dgm:cxn modelId="{05940157-6707-449A-B833-C419C49D0BF5}" type="presOf" srcId="{98DA8586-B936-4FA0-8BC7-290B46D02780}" destId="{5C16E2BA-C332-4B78-AA97-92D3AEF93EAA}" srcOrd="0" destOrd="0" presId="urn:microsoft.com/office/officeart/2005/8/layout/hierarchy1"/>
    <dgm:cxn modelId="{C398BA7A-CBBF-48A1-9AC5-2AD8DDAD4C50}" srcId="{A8652FB2-A309-483F-BFF1-45AF0778E79C}" destId="{EE9DEB99-F30C-44E2-9773-DE8A2C4D9E7E}" srcOrd="0" destOrd="0" parTransId="{90E65038-0AEA-464C-89DD-F17E7260C4E3}" sibTransId="{A0F6AEE6-FF69-483B-A4F1-2CCF112211DB}"/>
    <dgm:cxn modelId="{AF8B0B84-19F2-433B-9973-6D2ECABE56A5}" type="presOf" srcId="{A8652FB2-A309-483F-BFF1-45AF0778E79C}" destId="{3EAA0345-764F-4F15-ABA2-7B6C02FA88C2}" srcOrd="0" destOrd="0" presId="urn:microsoft.com/office/officeart/2005/8/layout/hierarchy1"/>
    <dgm:cxn modelId="{F908BAA5-7EA5-4793-ABD2-9380C76678E9}" type="presOf" srcId="{3A898023-E4CE-4992-818B-BE3551809705}" destId="{F075900D-87C9-4B73-B3D8-26C20101ED5B}" srcOrd="0" destOrd="0" presId="urn:microsoft.com/office/officeart/2005/8/layout/hierarchy1"/>
    <dgm:cxn modelId="{4AC5FBAB-5B2F-4E54-9785-53BFD3C5B13B}" type="presOf" srcId="{2DAC90E9-C096-4B65-A17E-DBC28C652CBE}" destId="{52B6029F-CBB7-47F9-8069-E2E0EB2143F5}" srcOrd="0" destOrd="0" presId="urn:microsoft.com/office/officeart/2005/8/layout/hierarchy1"/>
    <dgm:cxn modelId="{90F697E1-0EA7-4404-AA61-C5076269DF42}" srcId="{EE9DEB99-F30C-44E2-9773-DE8A2C4D9E7E}" destId="{374E831E-6D35-4541-BBEB-37997ADD6FCE}" srcOrd="0" destOrd="0" parTransId="{9D5C595F-9996-45E1-B3C8-1D36205BBE57}" sibTransId="{A67638FB-A5FA-4010-8EB4-09AF332EC7C8}"/>
    <dgm:cxn modelId="{050D95E2-3FF7-4DE6-B13E-95815295F58A}" type="presOf" srcId="{1E8D5674-CEF6-4B77-B179-0140730EB651}" destId="{877C7B0A-605C-4766-9EFF-0B89BFE4BC3F}" srcOrd="0" destOrd="0" presId="urn:microsoft.com/office/officeart/2005/8/layout/hierarchy1"/>
    <dgm:cxn modelId="{0C82B9E8-791E-4009-8A25-AAA868372563}" type="presOf" srcId="{B97D2036-43FD-423F-AE0A-4AD2CED1AC96}" destId="{6A218E5E-A060-49AB-B3A9-98D9A5466BA0}" srcOrd="0" destOrd="0" presId="urn:microsoft.com/office/officeart/2005/8/layout/hierarchy1"/>
    <dgm:cxn modelId="{81C57BF8-C127-4166-B260-8FA03B517916}" type="presParOf" srcId="{877C7B0A-605C-4766-9EFF-0B89BFE4BC3F}" destId="{55E7316A-DEF7-4E03-959F-9ACC42778A23}" srcOrd="0" destOrd="0" presId="urn:microsoft.com/office/officeart/2005/8/layout/hierarchy1"/>
    <dgm:cxn modelId="{71B17D73-B871-480E-8D9F-CD7872E397B7}" type="presParOf" srcId="{55E7316A-DEF7-4E03-959F-9ACC42778A23}" destId="{9E3C3F25-D48E-4AB4-A1F0-5E1626C9DD24}" srcOrd="0" destOrd="0" presId="urn:microsoft.com/office/officeart/2005/8/layout/hierarchy1"/>
    <dgm:cxn modelId="{791DA566-2002-4129-974C-5AB442B2A42A}" type="presParOf" srcId="{9E3C3F25-D48E-4AB4-A1F0-5E1626C9DD24}" destId="{F34D654B-6DD7-4E15-876C-63A044B35936}" srcOrd="0" destOrd="0" presId="urn:microsoft.com/office/officeart/2005/8/layout/hierarchy1"/>
    <dgm:cxn modelId="{A23DB894-4FAD-4888-8231-6D7D4B5DB6EF}" type="presParOf" srcId="{9E3C3F25-D48E-4AB4-A1F0-5E1626C9DD24}" destId="{3EAA0345-764F-4F15-ABA2-7B6C02FA88C2}" srcOrd="1" destOrd="0" presId="urn:microsoft.com/office/officeart/2005/8/layout/hierarchy1"/>
    <dgm:cxn modelId="{460B45EC-9457-4AF4-8981-1B87C027EC8F}" type="presParOf" srcId="{55E7316A-DEF7-4E03-959F-9ACC42778A23}" destId="{630BF3C4-E3F6-4D26-89FC-D3C0D9F20839}" srcOrd="1" destOrd="0" presId="urn:microsoft.com/office/officeart/2005/8/layout/hierarchy1"/>
    <dgm:cxn modelId="{EBE58995-2C21-4779-84AE-31E7B2AACBF2}" type="presParOf" srcId="{630BF3C4-E3F6-4D26-89FC-D3C0D9F20839}" destId="{531F7080-0FCB-438A-9609-3AE60CDFADFF}" srcOrd="0" destOrd="0" presId="urn:microsoft.com/office/officeart/2005/8/layout/hierarchy1"/>
    <dgm:cxn modelId="{F18E5DAF-EA4F-429F-AA96-49871337549A}" type="presParOf" srcId="{630BF3C4-E3F6-4D26-89FC-D3C0D9F20839}" destId="{78843A6E-18B3-4052-BCE5-2312B72E8267}" srcOrd="1" destOrd="0" presId="urn:microsoft.com/office/officeart/2005/8/layout/hierarchy1"/>
    <dgm:cxn modelId="{BF0106BA-B9A3-416C-A1D5-97283A7F9051}" type="presParOf" srcId="{78843A6E-18B3-4052-BCE5-2312B72E8267}" destId="{948533DF-1982-4D6E-BC0E-D66B4BBC86B7}" srcOrd="0" destOrd="0" presId="urn:microsoft.com/office/officeart/2005/8/layout/hierarchy1"/>
    <dgm:cxn modelId="{A0C6F915-A953-4076-B7A6-62EFE3BC1B2C}" type="presParOf" srcId="{948533DF-1982-4D6E-BC0E-D66B4BBC86B7}" destId="{E023678B-D4EE-465D-B584-EB9CB7D11EC1}" srcOrd="0" destOrd="0" presId="urn:microsoft.com/office/officeart/2005/8/layout/hierarchy1"/>
    <dgm:cxn modelId="{5FCAC841-5876-4348-A377-075050D4DB06}" type="presParOf" srcId="{948533DF-1982-4D6E-BC0E-D66B4BBC86B7}" destId="{AF170532-9337-41D2-9925-045C4CC55230}" srcOrd="1" destOrd="0" presId="urn:microsoft.com/office/officeart/2005/8/layout/hierarchy1"/>
    <dgm:cxn modelId="{26408588-AD0F-4CFE-A472-377A79900020}" type="presParOf" srcId="{78843A6E-18B3-4052-BCE5-2312B72E8267}" destId="{7E5EB121-AB91-4FD1-9927-9787C1D6D820}" srcOrd="1" destOrd="0" presId="urn:microsoft.com/office/officeart/2005/8/layout/hierarchy1"/>
    <dgm:cxn modelId="{DF65C8C5-52D1-47D4-94EE-6F3705C5D4B1}" type="presParOf" srcId="{7E5EB121-AB91-4FD1-9927-9787C1D6D820}" destId="{5EAF1E25-799E-41A1-829E-1B282A892B0C}" srcOrd="0" destOrd="0" presId="urn:microsoft.com/office/officeart/2005/8/layout/hierarchy1"/>
    <dgm:cxn modelId="{DD6B0959-91DD-44B8-837A-3AE7A07AAD02}" type="presParOf" srcId="{7E5EB121-AB91-4FD1-9927-9787C1D6D820}" destId="{9026703D-4F7E-4D20-8D1D-978F925A98D2}" srcOrd="1" destOrd="0" presId="urn:microsoft.com/office/officeart/2005/8/layout/hierarchy1"/>
    <dgm:cxn modelId="{60875A37-51A4-4A10-A68C-8A04962F4427}" type="presParOf" srcId="{9026703D-4F7E-4D20-8D1D-978F925A98D2}" destId="{BF934378-9A33-488E-86D7-5F3DC184275F}" srcOrd="0" destOrd="0" presId="urn:microsoft.com/office/officeart/2005/8/layout/hierarchy1"/>
    <dgm:cxn modelId="{BE1CAB7A-49C6-4B02-897F-EEBA3D45FEA1}" type="presParOf" srcId="{BF934378-9A33-488E-86D7-5F3DC184275F}" destId="{94E049A3-29F4-44DD-B778-D9A66C989F80}" srcOrd="0" destOrd="0" presId="urn:microsoft.com/office/officeart/2005/8/layout/hierarchy1"/>
    <dgm:cxn modelId="{3EBB2648-AE5B-49FB-8082-6328094D318E}" type="presParOf" srcId="{BF934378-9A33-488E-86D7-5F3DC184275F}" destId="{3A7F6048-DA1A-447A-912F-74D34B2CB9A1}" srcOrd="1" destOrd="0" presId="urn:microsoft.com/office/officeart/2005/8/layout/hierarchy1"/>
    <dgm:cxn modelId="{40B9C40F-8605-441A-93DC-3E68D010CC3E}" type="presParOf" srcId="{9026703D-4F7E-4D20-8D1D-978F925A98D2}" destId="{249DB530-A075-4953-AD67-B6EF7032425F}" srcOrd="1" destOrd="0" presId="urn:microsoft.com/office/officeart/2005/8/layout/hierarchy1"/>
    <dgm:cxn modelId="{59748638-EEA8-499E-A82F-57208D8277FE}" type="presParOf" srcId="{630BF3C4-E3F6-4D26-89FC-D3C0D9F20839}" destId="{5AAF4F98-4541-4C7A-9FA1-F0E558CB1D7A}" srcOrd="2" destOrd="0" presId="urn:microsoft.com/office/officeart/2005/8/layout/hierarchy1"/>
    <dgm:cxn modelId="{EC64D00D-AD3C-43CA-8D16-1C5CDDE79CFA}" type="presParOf" srcId="{630BF3C4-E3F6-4D26-89FC-D3C0D9F20839}" destId="{74D5576C-6DDB-4A8F-A574-06B939E78311}" srcOrd="3" destOrd="0" presId="urn:microsoft.com/office/officeart/2005/8/layout/hierarchy1"/>
    <dgm:cxn modelId="{B8882C0A-B151-4019-9E20-990A3C284274}" type="presParOf" srcId="{74D5576C-6DDB-4A8F-A574-06B939E78311}" destId="{3A955FED-F57A-4431-B490-76178BC1A105}" srcOrd="0" destOrd="0" presId="urn:microsoft.com/office/officeart/2005/8/layout/hierarchy1"/>
    <dgm:cxn modelId="{80F31276-CE0A-4B79-90C0-0ADBCD15A60D}" type="presParOf" srcId="{3A955FED-F57A-4431-B490-76178BC1A105}" destId="{4030ABB2-52F3-462A-A2A1-FF612F9C8D71}" srcOrd="0" destOrd="0" presId="urn:microsoft.com/office/officeart/2005/8/layout/hierarchy1"/>
    <dgm:cxn modelId="{132F2DDF-4D79-47F3-9798-A4D19E74DAB4}" type="presParOf" srcId="{3A955FED-F57A-4431-B490-76178BC1A105}" destId="{346EE330-B707-4BA3-90CF-A3A3196471D1}" srcOrd="1" destOrd="0" presId="urn:microsoft.com/office/officeart/2005/8/layout/hierarchy1"/>
    <dgm:cxn modelId="{AFF852C9-BEAB-4425-AFFA-778746637637}" type="presParOf" srcId="{74D5576C-6DDB-4A8F-A574-06B939E78311}" destId="{693B8BFB-8944-4B61-B28E-67118FAAFB8E}" srcOrd="1" destOrd="0" presId="urn:microsoft.com/office/officeart/2005/8/layout/hierarchy1"/>
    <dgm:cxn modelId="{6D89184C-80D4-493E-8E84-BB38D51DF34A}" type="presParOf" srcId="{693B8BFB-8944-4B61-B28E-67118FAAFB8E}" destId="{52B6029F-CBB7-47F9-8069-E2E0EB2143F5}" srcOrd="0" destOrd="0" presId="urn:microsoft.com/office/officeart/2005/8/layout/hierarchy1"/>
    <dgm:cxn modelId="{07688071-AFEB-450D-8AB0-482D3F387C56}" type="presParOf" srcId="{693B8BFB-8944-4B61-B28E-67118FAAFB8E}" destId="{1192E254-A051-4522-9A4F-76CC9053E3FC}" srcOrd="1" destOrd="0" presId="urn:microsoft.com/office/officeart/2005/8/layout/hierarchy1"/>
    <dgm:cxn modelId="{FA918290-AFA9-4048-AD4F-55F8C26BB754}" type="presParOf" srcId="{1192E254-A051-4522-9A4F-76CC9053E3FC}" destId="{F2978F5D-BC57-4AF6-B56B-B75B1768C598}" srcOrd="0" destOrd="0" presId="urn:microsoft.com/office/officeart/2005/8/layout/hierarchy1"/>
    <dgm:cxn modelId="{22C91324-67FE-4F0D-820E-D7A7C4FA7D98}" type="presParOf" srcId="{F2978F5D-BC57-4AF6-B56B-B75B1768C598}" destId="{53E48245-BDF7-412E-B8E2-EE6B33E5B045}" srcOrd="0" destOrd="0" presId="urn:microsoft.com/office/officeart/2005/8/layout/hierarchy1"/>
    <dgm:cxn modelId="{92F77C07-803A-4DCF-9A53-DD017F14AE3D}" type="presParOf" srcId="{F2978F5D-BC57-4AF6-B56B-B75B1768C598}" destId="{5C16E2BA-C332-4B78-AA97-92D3AEF93EAA}" srcOrd="1" destOrd="0" presId="urn:microsoft.com/office/officeart/2005/8/layout/hierarchy1"/>
    <dgm:cxn modelId="{331472C3-AE4B-4BB8-A25E-C8A98A243CC0}" type="presParOf" srcId="{1192E254-A051-4522-9A4F-76CC9053E3FC}" destId="{5989DC4B-FBE9-4176-9B7C-EB140C745E1D}" srcOrd="1" destOrd="0" presId="urn:microsoft.com/office/officeart/2005/8/layout/hierarchy1"/>
    <dgm:cxn modelId="{7FC88C49-0EFA-4952-9CFF-23DB6493CD27}" type="presParOf" srcId="{5989DC4B-FBE9-4176-9B7C-EB140C745E1D}" destId="{6A218E5E-A060-49AB-B3A9-98D9A5466BA0}" srcOrd="0" destOrd="0" presId="urn:microsoft.com/office/officeart/2005/8/layout/hierarchy1"/>
    <dgm:cxn modelId="{E54C43E2-B2A5-4FA2-B88F-7D1AEF115C01}" type="presParOf" srcId="{5989DC4B-FBE9-4176-9B7C-EB140C745E1D}" destId="{9FB384E1-984D-4BC7-88D0-F79420E0856B}" srcOrd="1" destOrd="0" presId="urn:microsoft.com/office/officeart/2005/8/layout/hierarchy1"/>
    <dgm:cxn modelId="{96B68122-4E16-4FAA-B45C-10487920CCCE}" type="presParOf" srcId="{9FB384E1-984D-4BC7-88D0-F79420E0856B}" destId="{C25DBB5F-9B3A-4ED6-98A6-C5A2BAFC83A5}" srcOrd="0" destOrd="0" presId="urn:microsoft.com/office/officeart/2005/8/layout/hierarchy1"/>
    <dgm:cxn modelId="{9094185C-4551-4080-B463-942DB561C9C1}" type="presParOf" srcId="{C25DBB5F-9B3A-4ED6-98A6-C5A2BAFC83A5}" destId="{CBC30DE9-E3CC-4CE1-9873-D89928DB5CDA}" srcOrd="0" destOrd="0" presId="urn:microsoft.com/office/officeart/2005/8/layout/hierarchy1"/>
    <dgm:cxn modelId="{D7059FBA-6AB4-4378-AAEC-490EDF53E3E8}" type="presParOf" srcId="{C25DBB5F-9B3A-4ED6-98A6-C5A2BAFC83A5}" destId="{F075900D-87C9-4B73-B3D8-26C20101ED5B}" srcOrd="1" destOrd="0" presId="urn:microsoft.com/office/officeart/2005/8/layout/hierarchy1"/>
    <dgm:cxn modelId="{6AC65228-BEFC-475B-A493-871259467522}" type="presParOf" srcId="{9FB384E1-984D-4BC7-88D0-F79420E0856B}" destId="{E7926DEC-B1D9-4B95-A15E-CEB76E5D37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67BA14-4772-4494-8756-11056705CB80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6047FC3-48C3-446C-A704-7C8F1BECB51A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Prop drilling</a:t>
          </a:r>
          <a:endParaRPr lang="en-US" dirty="0"/>
        </a:p>
      </dgm:t>
    </dgm:pt>
    <dgm:pt modelId="{B657CEB0-3015-4537-A1FC-0665D4DCB32D}" type="parTrans" cxnId="{BF584CA6-D0C6-400F-958C-B79470B5A01F}">
      <dgm:prSet/>
      <dgm:spPr/>
      <dgm:t>
        <a:bodyPr/>
        <a:lstStyle/>
        <a:p>
          <a:endParaRPr lang="en-US"/>
        </a:p>
      </dgm:t>
    </dgm:pt>
    <dgm:pt modelId="{97F0F433-39BA-46F0-B50D-FABE1A7E8106}" type="sibTrans" cxnId="{BF584CA6-D0C6-400F-958C-B79470B5A01F}">
      <dgm:prSet/>
      <dgm:spPr/>
      <dgm:t>
        <a:bodyPr/>
        <a:lstStyle/>
        <a:p>
          <a:endParaRPr lang="en-US"/>
        </a:p>
      </dgm:t>
    </dgm:pt>
    <dgm:pt modelId="{C79C77BA-892F-47F8-81EB-481EFD13CCF1}">
      <dgm:prSet phldrT="[Text]" phldr="0"/>
      <dgm:spPr/>
      <dgm:t>
        <a:bodyPr/>
        <a:lstStyle/>
        <a:p>
          <a:pPr rtl="0"/>
          <a:r>
            <a:rPr lang="en-US" dirty="0" err="1">
              <a:latin typeface="Aptos Display" panose="02110004020202020204"/>
            </a:rPr>
            <a:t>Passare</a:t>
          </a:r>
          <a:r>
            <a:rPr lang="en-US" dirty="0">
              <a:latin typeface="Aptos Display" panose="02110004020202020204"/>
            </a:rPr>
            <a:t> </a:t>
          </a:r>
          <a:r>
            <a:rPr lang="en-US" dirty="0" err="1">
              <a:latin typeface="Aptos Display" panose="02110004020202020204"/>
            </a:rPr>
            <a:t>dati</a:t>
          </a:r>
          <a:r>
            <a:rPr lang="en-US" dirty="0">
              <a:latin typeface="Aptos Display" panose="02110004020202020204"/>
            </a:rPr>
            <a:t> </a:t>
          </a:r>
          <a:r>
            <a:rPr lang="en-US" dirty="0" err="1">
              <a:latin typeface="Aptos Display" panose="02110004020202020204"/>
            </a:rPr>
            <a:t>condivisi</a:t>
          </a:r>
          <a:r>
            <a:rPr lang="en-US" dirty="0">
              <a:latin typeface="Aptos Display" panose="02110004020202020204"/>
            </a:rPr>
            <a:t> </a:t>
          </a:r>
          <a:r>
            <a:rPr lang="en-US" dirty="0" err="1">
              <a:latin typeface="Aptos Display" panose="02110004020202020204"/>
            </a:rPr>
            <a:t>tra</a:t>
          </a:r>
          <a:r>
            <a:rPr lang="en-US" dirty="0">
              <a:latin typeface="Aptos Display" panose="02110004020202020204"/>
            </a:rPr>
            <a:t> piu layer di componenti</a:t>
          </a:r>
          <a:endParaRPr lang="en-US" dirty="0"/>
        </a:p>
      </dgm:t>
    </dgm:pt>
    <dgm:pt modelId="{FC662679-4455-4E8A-95BA-06B9CD6D3CE4}" type="parTrans" cxnId="{20134978-F2CE-4BD8-A940-8AFB757EB174}">
      <dgm:prSet/>
      <dgm:spPr/>
      <dgm:t>
        <a:bodyPr/>
        <a:lstStyle/>
        <a:p>
          <a:endParaRPr lang="en-US"/>
        </a:p>
      </dgm:t>
    </dgm:pt>
    <dgm:pt modelId="{449B9F7C-40A0-40CF-B5C9-369F52953D89}" type="sibTrans" cxnId="{20134978-F2CE-4BD8-A940-8AFB757EB174}">
      <dgm:prSet/>
      <dgm:spPr/>
      <dgm:t>
        <a:bodyPr/>
        <a:lstStyle/>
        <a:p>
          <a:endParaRPr lang="en-US"/>
        </a:p>
      </dgm:t>
    </dgm:pt>
    <dgm:pt modelId="{423AA45B-61DF-4D82-B87D-D2C98A387B4F}" type="pres">
      <dgm:prSet presAssocID="{D767BA14-4772-4494-8756-11056705CB80}" presName="linear" presStyleCnt="0">
        <dgm:presLayoutVars>
          <dgm:animLvl val="lvl"/>
          <dgm:resizeHandles val="exact"/>
        </dgm:presLayoutVars>
      </dgm:prSet>
      <dgm:spPr/>
    </dgm:pt>
    <dgm:pt modelId="{BFD27926-B7F4-4571-BD3D-2F60F2FFA064}" type="pres">
      <dgm:prSet presAssocID="{E6047FC3-48C3-446C-A704-7C8F1BECB51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A45C6B9-C79C-4401-8262-06C65E8C22C5}" type="pres">
      <dgm:prSet presAssocID="{E6047FC3-48C3-446C-A704-7C8F1BECB51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C3DEF6C-0942-4402-B7C1-0A43EE55F746}" type="presOf" srcId="{E6047FC3-48C3-446C-A704-7C8F1BECB51A}" destId="{BFD27926-B7F4-4571-BD3D-2F60F2FFA064}" srcOrd="0" destOrd="0" presId="urn:microsoft.com/office/officeart/2005/8/layout/vList2"/>
    <dgm:cxn modelId="{20134978-F2CE-4BD8-A940-8AFB757EB174}" srcId="{E6047FC3-48C3-446C-A704-7C8F1BECB51A}" destId="{C79C77BA-892F-47F8-81EB-481EFD13CCF1}" srcOrd="0" destOrd="0" parTransId="{FC662679-4455-4E8A-95BA-06B9CD6D3CE4}" sibTransId="{449B9F7C-40A0-40CF-B5C9-369F52953D89}"/>
    <dgm:cxn modelId="{BF584CA6-D0C6-400F-958C-B79470B5A01F}" srcId="{D767BA14-4772-4494-8756-11056705CB80}" destId="{E6047FC3-48C3-446C-A704-7C8F1BECB51A}" srcOrd="0" destOrd="0" parTransId="{B657CEB0-3015-4537-A1FC-0665D4DCB32D}" sibTransId="{97F0F433-39BA-46F0-B50D-FABE1A7E8106}"/>
    <dgm:cxn modelId="{EEDC39A7-77B8-4EA0-A3B6-AC9592461251}" type="presOf" srcId="{C79C77BA-892F-47F8-81EB-481EFD13CCF1}" destId="{FA45C6B9-C79C-4401-8262-06C65E8C22C5}" srcOrd="0" destOrd="0" presId="urn:microsoft.com/office/officeart/2005/8/layout/vList2"/>
    <dgm:cxn modelId="{209A61EF-F6E5-42DC-AE20-59A3149B77ED}" type="presOf" srcId="{D767BA14-4772-4494-8756-11056705CB80}" destId="{423AA45B-61DF-4D82-B87D-D2C98A387B4F}" srcOrd="0" destOrd="0" presId="urn:microsoft.com/office/officeart/2005/8/layout/vList2"/>
    <dgm:cxn modelId="{30C39667-F74B-4CF1-A727-6A7D48161ED7}" type="presParOf" srcId="{423AA45B-61DF-4D82-B87D-D2C98A387B4F}" destId="{BFD27926-B7F4-4571-BD3D-2F60F2FFA064}" srcOrd="0" destOrd="0" presId="urn:microsoft.com/office/officeart/2005/8/layout/vList2"/>
    <dgm:cxn modelId="{6EAA4CCF-A5B7-4C65-A0E8-6C3701B0D49C}" type="presParOf" srcId="{423AA45B-61DF-4D82-B87D-D2C98A387B4F}" destId="{FA45C6B9-C79C-4401-8262-06C65E8C22C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8D5674-CEF6-4B77-B179-0140730EB651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8652FB2-A309-483F-BFF1-45AF0778E79C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App </a:t>
          </a:r>
          <a:endParaRPr lang="en-US" dirty="0"/>
        </a:p>
      </dgm:t>
    </dgm:pt>
    <dgm:pt modelId="{C6A7CC5F-FF72-4254-AEA9-69BD1C8DE1CF}" type="parTrans" cxnId="{86E26B35-328D-41C0-ADA1-26A739A213AE}">
      <dgm:prSet/>
      <dgm:spPr/>
      <dgm:t>
        <a:bodyPr/>
        <a:lstStyle/>
        <a:p>
          <a:endParaRPr lang="en-US"/>
        </a:p>
      </dgm:t>
    </dgm:pt>
    <dgm:pt modelId="{1BA97364-0902-4866-B9D1-83DF642562D5}" type="sibTrans" cxnId="{86E26B35-328D-41C0-ADA1-26A739A213AE}">
      <dgm:prSet/>
      <dgm:spPr/>
      <dgm:t>
        <a:bodyPr/>
        <a:lstStyle/>
        <a:p>
          <a:endParaRPr lang="en-US"/>
        </a:p>
      </dgm:t>
    </dgm:pt>
    <dgm:pt modelId="{EE9DEB99-F30C-44E2-9773-DE8A2C4D9E7E}">
      <dgm:prSet phldrT="[Text]" phldr="0"/>
      <dgm:spPr/>
      <dgm:t>
        <a:bodyPr/>
        <a:lstStyle/>
        <a:p>
          <a:r>
            <a:rPr lang="en-US" dirty="0">
              <a:latin typeface="Aptos Display" panose="02110004020202020204"/>
            </a:rPr>
            <a:t>Shop</a:t>
          </a:r>
          <a:endParaRPr lang="en-US" dirty="0"/>
        </a:p>
      </dgm:t>
    </dgm:pt>
    <dgm:pt modelId="{90E65038-0AEA-464C-89DD-F17E7260C4E3}" type="parTrans" cxnId="{C398BA7A-CBBF-48A1-9AC5-2AD8DDAD4C50}">
      <dgm:prSet/>
      <dgm:spPr/>
      <dgm:t>
        <a:bodyPr/>
        <a:lstStyle/>
        <a:p>
          <a:endParaRPr lang="en-US"/>
        </a:p>
      </dgm:t>
    </dgm:pt>
    <dgm:pt modelId="{A0F6AEE6-FF69-483B-A4F1-2CCF112211DB}" type="sibTrans" cxnId="{C398BA7A-CBBF-48A1-9AC5-2AD8DDAD4C50}">
      <dgm:prSet/>
      <dgm:spPr/>
      <dgm:t>
        <a:bodyPr/>
        <a:lstStyle/>
        <a:p>
          <a:endParaRPr lang="en-US"/>
        </a:p>
      </dgm:t>
    </dgm:pt>
    <dgm:pt modelId="{374E831E-6D35-4541-BBEB-37997ADD6FCE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Product</a:t>
          </a:r>
          <a:endParaRPr lang="en-US" dirty="0"/>
        </a:p>
      </dgm:t>
    </dgm:pt>
    <dgm:pt modelId="{9D5C595F-9996-45E1-B3C8-1D36205BBE57}" type="parTrans" cxnId="{90F697E1-0EA7-4404-AA61-C5076269DF42}">
      <dgm:prSet/>
      <dgm:spPr/>
      <dgm:t>
        <a:bodyPr/>
        <a:lstStyle/>
        <a:p>
          <a:endParaRPr lang="en-US"/>
        </a:p>
      </dgm:t>
    </dgm:pt>
    <dgm:pt modelId="{A67638FB-A5FA-4010-8EB4-09AF332EC7C8}" type="sibTrans" cxnId="{90F697E1-0EA7-4404-AA61-C5076269DF42}">
      <dgm:prSet/>
      <dgm:spPr/>
      <dgm:t>
        <a:bodyPr/>
        <a:lstStyle/>
        <a:p>
          <a:endParaRPr lang="en-US"/>
        </a:p>
      </dgm:t>
    </dgm:pt>
    <dgm:pt modelId="{443411A5-E468-4524-B3E2-DBD567DBF8F8}">
      <dgm:prSet phldrT="[Text]" phldr="0"/>
      <dgm:spPr/>
      <dgm:t>
        <a:bodyPr/>
        <a:lstStyle/>
        <a:p>
          <a:r>
            <a:rPr lang="en-US" dirty="0">
              <a:latin typeface="Aptos Display" panose="02110004020202020204"/>
            </a:rPr>
            <a:t>Header</a:t>
          </a:r>
          <a:endParaRPr lang="en-US" dirty="0"/>
        </a:p>
      </dgm:t>
    </dgm:pt>
    <dgm:pt modelId="{4FF8D121-4FBE-4B42-9F5F-1B955B26A131}" type="parTrans" cxnId="{49408F42-3D0D-4EBC-93CC-7E50676F58E4}">
      <dgm:prSet/>
      <dgm:spPr/>
      <dgm:t>
        <a:bodyPr/>
        <a:lstStyle/>
        <a:p>
          <a:endParaRPr lang="en-US"/>
        </a:p>
      </dgm:t>
    </dgm:pt>
    <dgm:pt modelId="{876194C7-E6CB-44A7-A4B9-5BA2D558849D}" type="sibTrans" cxnId="{49408F42-3D0D-4EBC-93CC-7E50676F58E4}">
      <dgm:prSet/>
      <dgm:spPr/>
      <dgm:t>
        <a:bodyPr/>
        <a:lstStyle/>
        <a:p>
          <a:endParaRPr lang="en-US"/>
        </a:p>
      </dgm:t>
    </dgm:pt>
    <dgm:pt modelId="{98DA8586-B936-4FA0-8BC7-290B46D02780}">
      <dgm:prSet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CartModal</a:t>
          </a:r>
        </a:p>
      </dgm:t>
    </dgm:pt>
    <dgm:pt modelId="{2DAC90E9-C096-4B65-A17E-DBC28C652CBE}" type="parTrans" cxnId="{C4512E6C-E3E4-4E18-AF0E-2BCE9EF135DA}">
      <dgm:prSet/>
      <dgm:spPr/>
      <dgm:t>
        <a:bodyPr/>
        <a:lstStyle/>
        <a:p>
          <a:endParaRPr lang="en-US"/>
        </a:p>
      </dgm:t>
    </dgm:pt>
    <dgm:pt modelId="{458A0C73-5D4B-4669-A051-A9728A4A658C}" type="sibTrans" cxnId="{C4512E6C-E3E4-4E18-AF0E-2BCE9EF135DA}">
      <dgm:prSet/>
      <dgm:spPr/>
    </dgm:pt>
    <dgm:pt modelId="{3A898023-E4CE-4992-818B-BE3551809705}">
      <dgm:prSet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Cart</a:t>
          </a:r>
        </a:p>
      </dgm:t>
    </dgm:pt>
    <dgm:pt modelId="{B97D2036-43FD-423F-AE0A-4AD2CED1AC96}" type="parTrans" cxnId="{1887B045-28E0-41E6-AA18-2F8FA4CDEE53}">
      <dgm:prSet/>
      <dgm:spPr/>
      <dgm:t>
        <a:bodyPr/>
        <a:lstStyle/>
        <a:p>
          <a:endParaRPr lang="en-US"/>
        </a:p>
      </dgm:t>
    </dgm:pt>
    <dgm:pt modelId="{7FF095AD-5F30-4B26-9E21-4E332C121FCA}" type="sibTrans" cxnId="{1887B045-28E0-41E6-AA18-2F8FA4CDEE53}">
      <dgm:prSet/>
      <dgm:spPr/>
    </dgm:pt>
    <dgm:pt modelId="{877C7B0A-605C-4766-9EFF-0B89BFE4BC3F}" type="pres">
      <dgm:prSet presAssocID="{1E8D5674-CEF6-4B77-B179-0140730EB6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5E7316A-DEF7-4E03-959F-9ACC42778A23}" type="pres">
      <dgm:prSet presAssocID="{A8652FB2-A309-483F-BFF1-45AF0778E79C}" presName="hierRoot1" presStyleCnt="0"/>
      <dgm:spPr/>
    </dgm:pt>
    <dgm:pt modelId="{9E3C3F25-D48E-4AB4-A1F0-5E1626C9DD24}" type="pres">
      <dgm:prSet presAssocID="{A8652FB2-A309-483F-BFF1-45AF0778E79C}" presName="composite" presStyleCnt="0"/>
      <dgm:spPr/>
    </dgm:pt>
    <dgm:pt modelId="{F34D654B-6DD7-4E15-876C-63A044B35936}" type="pres">
      <dgm:prSet presAssocID="{A8652FB2-A309-483F-BFF1-45AF0778E79C}" presName="background" presStyleLbl="node0" presStyleIdx="0" presStyleCnt="1"/>
      <dgm:spPr/>
    </dgm:pt>
    <dgm:pt modelId="{3EAA0345-764F-4F15-ABA2-7B6C02FA88C2}" type="pres">
      <dgm:prSet presAssocID="{A8652FB2-A309-483F-BFF1-45AF0778E79C}" presName="text" presStyleLbl="fgAcc0" presStyleIdx="0" presStyleCnt="1">
        <dgm:presLayoutVars>
          <dgm:chPref val="3"/>
        </dgm:presLayoutVars>
      </dgm:prSet>
      <dgm:spPr/>
    </dgm:pt>
    <dgm:pt modelId="{630BF3C4-E3F6-4D26-89FC-D3C0D9F20839}" type="pres">
      <dgm:prSet presAssocID="{A8652FB2-A309-483F-BFF1-45AF0778E79C}" presName="hierChild2" presStyleCnt="0"/>
      <dgm:spPr/>
    </dgm:pt>
    <dgm:pt modelId="{531F7080-0FCB-438A-9609-3AE60CDFADFF}" type="pres">
      <dgm:prSet presAssocID="{90E65038-0AEA-464C-89DD-F17E7260C4E3}" presName="Name10" presStyleLbl="parChTrans1D2" presStyleIdx="0" presStyleCnt="2"/>
      <dgm:spPr/>
    </dgm:pt>
    <dgm:pt modelId="{78843A6E-18B3-4052-BCE5-2312B72E8267}" type="pres">
      <dgm:prSet presAssocID="{EE9DEB99-F30C-44E2-9773-DE8A2C4D9E7E}" presName="hierRoot2" presStyleCnt="0"/>
      <dgm:spPr/>
    </dgm:pt>
    <dgm:pt modelId="{948533DF-1982-4D6E-BC0E-D66B4BBC86B7}" type="pres">
      <dgm:prSet presAssocID="{EE9DEB99-F30C-44E2-9773-DE8A2C4D9E7E}" presName="composite2" presStyleCnt="0"/>
      <dgm:spPr/>
    </dgm:pt>
    <dgm:pt modelId="{E023678B-D4EE-465D-B584-EB9CB7D11EC1}" type="pres">
      <dgm:prSet presAssocID="{EE9DEB99-F30C-44E2-9773-DE8A2C4D9E7E}" presName="background2" presStyleLbl="node2" presStyleIdx="0" presStyleCnt="2"/>
      <dgm:spPr/>
    </dgm:pt>
    <dgm:pt modelId="{AF170532-9337-41D2-9925-045C4CC55230}" type="pres">
      <dgm:prSet presAssocID="{EE9DEB99-F30C-44E2-9773-DE8A2C4D9E7E}" presName="text2" presStyleLbl="fgAcc2" presStyleIdx="0" presStyleCnt="2">
        <dgm:presLayoutVars>
          <dgm:chPref val="3"/>
        </dgm:presLayoutVars>
      </dgm:prSet>
      <dgm:spPr/>
    </dgm:pt>
    <dgm:pt modelId="{7E5EB121-AB91-4FD1-9927-9787C1D6D820}" type="pres">
      <dgm:prSet presAssocID="{EE9DEB99-F30C-44E2-9773-DE8A2C4D9E7E}" presName="hierChild3" presStyleCnt="0"/>
      <dgm:spPr/>
    </dgm:pt>
    <dgm:pt modelId="{5EAF1E25-799E-41A1-829E-1B282A892B0C}" type="pres">
      <dgm:prSet presAssocID="{9D5C595F-9996-45E1-B3C8-1D36205BBE57}" presName="Name17" presStyleLbl="parChTrans1D3" presStyleIdx="0" presStyleCnt="2"/>
      <dgm:spPr/>
    </dgm:pt>
    <dgm:pt modelId="{9026703D-4F7E-4D20-8D1D-978F925A98D2}" type="pres">
      <dgm:prSet presAssocID="{374E831E-6D35-4541-BBEB-37997ADD6FCE}" presName="hierRoot3" presStyleCnt="0"/>
      <dgm:spPr/>
    </dgm:pt>
    <dgm:pt modelId="{BF934378-9A33-488E-86D7-5F3DC184275F}" type="pres">
      <dgm:prSet presAssocID="{374E831E-6D35-4541-BBEB-37997ADD6FCE}" presName="composite3" presStyleCnt="0"/>
      <dgm:spPr/>
    </dgm:pt>
    <dgm:pt modelId="{94E049A3-29F4-44DD-B778-D9A66C989F80}" type="pres">
      <dgm:prSet presAssocID="{374E831E-6D35-4541-BBEB-37997ADD6FCE}" presName="background3" presStyleLbl="node3" presStyleIdx="0" presStyleCnt="2"/>
      <dgm:spPr/>
    </dgm:pt>
    <dgm:pt modelId="{3A7F6048-DA1A-447A-912F-74D34B2CB9A1}" type="pres">
      <dgm:prSet presAssocID="{374E831E-6D35-4541-BBEB-37997ADD6FCE}" presName="text3" presStyleLbl="fgAcc3" presStyleIdx="0" presStyleCnt="2">
        <dgm:presLayoutVars>
          <dgm:chPref val="3"/>
        </dgm:presLayoutVars>
      </dgm:prSet>
      <dgm:spPr/>
    </dgm:pt>
    <dgm:pt modelId="{249DB530-A075-4953-AD67-B6EF7032425F}" type="pres">
      <dgm:prSet presAssocID="{374E831E-6D35-4541-BBEB-37997ADD6FCE}" presName="hierChild4" presStyleCnt="0"/>
      <dgm:spPr/>
    </dgm:pt>
    <dgm:pt modelId="{5AAF4F98-4541-4C7A-9FA1-F0E558CB1D7A}" type="pres">
      <dgm:prSet presAssocID="{4FF8D121-4FBE-4B42-9F5F-1B955B26A131}" presName="Name10" presStyleLbl="parChTrans1D2" presStyleIdx="1" presStyleCnt="2"/>
      <dgm:spPr/>
    </dgm:pt>
    <dgm:pt modelId="{74D5576C-6DDB-4A8F-A574-06B939E78311}" type="pres">
      <dgm:prSet presAssocID="{443411A5-E468-4524-B3E2-DBD567DBF8F8}" presName="hierRoot2" presStyleCnt="0"/>
      <dgm:spPr/>
    </dgm:pt>
    <dgm:pt modelId="{3A955FED-F57A-4431-B490-76178BC1A105}" type="pres">
      <dgm:prSet presAssocID="{443411A5-E468-4524-B3E2-DBD567DBF8F8}" presName="composite2" presStyleCnt="0"/>
      <dgm:spPr/>
    </dgm:pt>
    <dgm:pt modelId="{4030ABB2-52F3-462A-A2A1-FF612F9C8D71}" type="pres">
      <dgm:prSet presAssocID="{443411A5-E468-4524-B3E2-DBD567DBF8F8}" presName="background2" presStyleLbl="node2" presStyleIdx="1" presStyleCnt="2"/>
      <dgm:spPr/>
    </dgm:pt>
    <dgm:pt modelId="{346EE330-B707-4BA3-90CF-A3A3196471D1}" type="pres">
      <dgm:prSet presAssocID="{443411A5-E468-4524-B3E2-DBD567DBF8F8}" presName="text2" presStyleLbl="fgAcc2" presStyleIdx="1" presStyleCnt="2">
        <dgm:presLayoutVars>
          <dgm:chPref val="3"/>
        </dgm:presLayoutVars>
      </dgm:prSet>
      <dgm:spPr/>
    </dgm:pt>
    <dgm:pt modelId="{693B8BFB-8944-4B61-B28E-67118FAAFB8E}" type="pres">
      <dgm:prSet presAssocID="{443411A5-E468-4524-B3E2-DBD567DBF8F8}" presName="hierChild3" presStyleCnt="0"/>
      <dgm:spPr/>
    </dgm:pt>
    <dgm:pt modelId="{52B6029F-CBB7-47F9-8069-E2E0EB2143F5}" type="pres">
      <dgm:prSet presAssocID="{2DAC90E9-C096-4B65-A17E-DBC28C652CBE}" presName="Name17" presStyleLbl="parChTrans1D3" presStyleIdx="1" presStyleCnt="2"/>
      <dgm:spPr/>
    </dgm:pt>
    <dgm:pt modelId="{1192E254-A051-4522-9A4F-76CC9053E3FC}" type="pres">
      <dgm:prSet presAssocID="{98DA8586-B936-4FA0-8BC7-290B46D02780}" presName="hierRoot3" presStyleCnt="0"/>
      <dgm:spPr/>
    </dgm:pt>
    <dgm:pt modelId="{F2978F5D-BC57-4AF6-B56B-B75B1768C598}" type="pres">
      <dgm:prSet presAssocID="{98DA8586-B936-4FA0-8BC7-290B46D02780}" presName="composite3" presStyleCnt="0"/>
      <dgm:spPr/>
    </dgm:pt>
    <dgm:pt modelId="{53E48245-BDF7-412E-B8E2-EE6B33E5B045}" type="pres">
      <dgm:prSet presAssocID="{98DA8586-B936-4FA0-8BC7-290B46D02780}" presName="background3" presStyleLbl="node3" presStyleIdx="1" presStyleCnt="2"/>
      <dgm:spPr/>
    </dgm:pt>
    <dgm:pt modelId="{5C16E2BA-C332-4B78-AA97-92D3AEF93EAA}" type="pres">
      <dgm:prSet presAssocID="{98DA8586-B936-4FA0-8BC7-290B46D02780}" presName="text3" presStyleLbl="fgAcc3" presStyleIdx="1" presStyleCnt="2">
        <dgm:presLayoutVars>
          <dgm:chPref val="3"/>
        </dgm:presLayoutVars>
      </dgm:prSet>
      <dgm:spPr/>
    </dgm:pt>
    <dgm:pt modelId="{5989DC4B-FBE9-4176-9B7C-EB140C745E1D}" type="pres">
      <dgm:prSet presAssocID="{98DA8586-B936-4FA0-8BC7-290B46D02780}" presName="hierChild4" presStyleCnt="0"/>
      <dgm:spPr/>
    </dgm:pt>
    <dgm:pt modelId="{6A218E5E-A060-49AB-B3A9-98D9A5466BA0}" type="pres">
      <dgm:prSet presAssocID="{B97D2036-43FD-423F-AE0A-4AD2CED1AC96}" presName="Name23" presStyleLbl="parChTrans1D4" presStyleIdx="0" presStyleCnt="1"/>
      <dgm:spPr/>
    </dgm:pt>
    <dgm:pt modelId="{9FB384E1-984D-4BC7-88D0-F79420E0856B}" type="pres">
      <dgm:prSet presAssocID="{3A898023-E4CE-4992-818B-BE3551809705}" presName="hierRoot4" presStyleCnt="0"/>
      <dgm:spPr/>
    </dgm:pt>
    <dgm:pt modelId="{C25DBB5F-9B3A-4ED6-98A6-C5A2BAFC83A5}" type="pres">
      <dgm:prSet presAssocID="{3A898023-E4CE-4992-818B-BE3551809705}" presName="composite4" presStyleCnt="0"/>
      <dgm:spPr/>
    </dgm:pt>
    <dgm:pt modelId="{CBC30DE9-E3CC-4CE1-9873-D89928DB5CDA}" type="pres">
      <dgm:prSet presAssocID="{3A898023-E4CE-4992-818B-BE3551809705}" presName="background4" presStyleLbl="node4" presStyleIdx="0" presStyleCnt="1"/>
      <dgm:spPr/>
    </dgm:pt>
    <dgm:pt modelId="{F075900D-87C9-4B73-B3D8-26C20101ED5B}" type="pres">
      <dgm:prSet presAssocID="{3A898023-E4CE-4992-818B-BE3551809705}" presName="text4" presStyleLbl="fgAcc4" presStyleIdx="0" presStyleCnt="1">
        <dgm:presLayoutVars>
          <dgm:chPref val="3"/>
        </dgm:presLayoutVars>
      </dgm:prSet>
      <dgm:spPr/>
    </dgm:pt>
    <dgm:pt modelId="{E7926DEC-B1D9-4B95-A15E-CEB76E5D3710}" type="pres">
      <dgm:prSet presAssocID="{3A898023-E4CE-4992-818B-BE3551809705}" presName="hierChild5" presStyleCnt="0"/>
      <dgm:spPr/>
    </dgm:pt>
  </dgm:ptLst>
  <dgm:cxnLst>
    <dgm:cxn modelId="{FE77EA0A-8729-4084-8424-89136FD32C5A}" type="presOf" srcId="{EE9DEB99-F30C-44E2-9773-DE8A2C4D9E7E}" destId="{AF170532-9337-41D2-9925-045C4CC55230}" srcOrd="0" destOrd="0" presId="urn:microsoft.com/office/officeart/2005/8/layout/hierarchy1"/>
    <dgm:cxn modelId="{F2903C0C-409A-4307-97CC-2B9D1F71AB66}" type="presOf" srcId="{90E65038-0AEA-464C-89DD-F17E7260C4E3}" destId="{531F7080-0FCB-438A-9609-3AE60CDFADFF}" srcOrd="0" destOrd="0" presId="urn:microsoft.com/office/officeart/2005/8/layout/hierarchy1"/>
    <dgm:cxn modelId="{734CD116-44C6-43C3-94D4-144BE697E790}" type="presOf" srcId="{443411A5-E468-4524-B3E2-DBD567DBF8F8}" destId="{346EE330-B707-4BA3-90CF-A3A3196471D1}" srcOrd="0" destOrd="0" presId="urn:microsoft.com/office/officeart/2005/8/layout/hierarchy1"/>
    <dgm:cxn modelId="{86E26B35-328D-41C0-ADA1-26A739A213AE}" srcId="{1E8D5674-CEF6-4B77-B179-0140730EB651}" destId="{A8652FB2-A309-483F-BFF1-45AF0778E79C}" srcOrd="0" destOrd="0" parTransId="{C6A7CC5F-FF72-4254-AEA9-69BD1C8DE1CF}" sibTransId="{1BA97364-0902-4866-B9D1-83DF642562D5}"/>
    <dgm:cxn modelId="{C90CC43B-83F5-4DE3-9A04-44DB9F226A3C}" type="presOf" srcId="{4FF8D121-4FBE-4B42-9F5F-1B955B26A131}" destId="{5AAF4F98-4541-4C7A-9FA1-F0E558CB1D7A}" srcOrd="0" destOrd="0" presId="urn:microsoft.com/office/officeart/2005/8/layout/hierarchy1"/>
    <dgm:cxn modelId="{E2E5BE3C-5486-4730-B9CC-AFDE56A4993D}" type="presOf" srcId="{9D5C595F-9996-45E1-B3C8-1D36205BBE57}" destId="{5EAF1E25-799E-41A1-829E-1B282A892B0C}" srcOrd="0" destOrd="0" presId="urn:microsoft.com/office/officeart/2005/8/layout/hierarchy1"/>
    <dgm:cxn modelId="{F0348B62-3114-4738-9BE4-3D2E5F9E8A76}" type="presOf" srcId="{374E831E-6D35-4541-BBEB-37997ADD6FCE}" destId="{3A7F6048-DA1A-447A-912F-74D34B2CB9A1}" srcOrd="0" destOrd="0" presId="urn:microsoft.com/office/officeart/2005/8/layout/hierarchy1"/>
    <dgm:cxn modelId="{49408F42-3D0D-4EBC-93CC-7E50676F58E4}" srcId="{A8652FB2-A309-483F-BFF1-45AF0778E79C}" destId="{443411A5-E468-4524-B3E2-DBD567DBF8F8}" srcOrd="1" destOrd="0" parTransId="{4FF8D121-4FBE-4B42-9F5F-1B955B26A131}" sibTransId="{876194C7-E6CB-44A7-A4B9-5BA2D558849D}"/>
    <dgm:cxn modelId="{1887B045-28E0-41E6-AA18-2F8FA4CDEE53}" srcId="{98DA8586-B936-4FA0-8BC7-290B46D02780}" destId="{3A898023-E4CE-4992-818B-BE3551809705}" srcOrd="0" destOrd="0" parTransId="{B97D2036-43FD-423F-AE0A-4AD2CED1AC96}" sibTransId="{7FF095AD-5F30-4B26-9E21-4E332C121FCA}"/>
    <dgm:cxn modelId="{C4512E6C-E3E4-4E18-AF0E-2BCE9EF135DA}" srcId="{443411A5-E468-4524-B3E2-DBD567DBF8F8}" destId="{98DA8586-B936-4FA0-8BC7-290B46D02780}" srcOrd="0" destOrd="0" parTransId="{2DAC90E9-C096-4B65-A17E-DBC28C652CBE}" sibTransId="{458A0C73-5D4B-4669-A051-A9728A4A658C}"/>
    <dgm:cxn modelId="{05940157-6707-449A-B833-C419C49D0BF5}" type="presOf" srcId="{98DA8586-B936-4FA0-8BC7-290B46D02780}" destId="{5C16E2BA-C332-4B78-AA97-92D3AEF93EAA}" srcOrd="0" destOrd="0" presId="urn:microsoft.com/office/officeart/2005/8/layout/hierarchy1"/>
    <dgm:cxn modelId="{C398BA7A-CBBF-48A1-9AC5-2AD8DDAD4C50}" srcId="{A8652FB2-A309-483F-BFF1-45AF0778E79C}" destId="{EE9DEB99-F30C-44E2-9773-DE8A2C4D9E7E}" srcOrd="0" destOrd="0" parTransId="{90E65038-0AEA-464C-89DD-F17E7260C4E3}" sibTransId="{A0F6AEE6-FF69-483B-A4F1-2CCF112211DB}"/>
    <dgm:cxn modelId="{AF8B0B84-19F2-433B-9973-6D2ECABE56A5}" type="presOf" srcId="{A8652FB2-A309-483F-BFF1-45AF0778E79C}" destId="{3EAA0345-764F-4F15-ABA2-7B6C02FA88C2}" srcOrd="0" destOrd="0" presId="urn:microsoft.com/office/officeart/2005/8/layout/hierarchy1"/>
    <dgm:cxn modelId="{F908BAA5-7EA5-4793-ABD2-9380C76678E9}" type="presOf" srcId="{3A898023-E4CE-4992-818B-BE3551809705}" destId="{F075900D-87C9-4B73-B3D8-26C20101ED5B}" srcOrd="0" destOrd="0" presId="urn:microsoft.com/office/officeart/2005/8/layout/hierarchy1"/>
    <dgm:cxn modelId="{4AC5FBAB-5B2F-4E54-9785-53BFD3C5B13B}" type="presOf" srcId="{2DAC90E9-C096-4B65-A17E-DBC28C652CBE}" destId="{52B6029F-CBB7-47F9-8069-E2E0EB2143F5}" srcOrd="0" destOrd="0" presId="urn:microsoft.com/office/officeart/2005/8/layout/hierarchy1"/>
    <dgm:cxn modelId="{90F697E1-0EA7-4404-AA61-C5076269DF42}" srcId="{EE9DEB99-F30C-44E2-9773-DE8A2C4D9E7E}" destId="{374E831E-6D35-4541-BBEB-37997ADD6FCE}" srcOrd="0" destOrd="0" parTransId="{9D5C595F-9996-45E1-B3C8-1D36205BBE57}" sibTransId="{A67638FB-A5FA-4010-8EB4-09AF332EC7C8}"/>
    <dgm:cxn modelId="{050D95E2-3FF7-4DE6-B13E-95815295F58A}" type="presOf" srcId="{1E8D5674-CEF6-4B77-B179-0140730EB651}" destId="{877C7B0A-605C-4766-9EFF-0B89BFE4BC3F}" srcOrd="0" destOrd="0" presId="urn:microsoft.com/office/officeart/2005/8/layout/hierarchy1"/>
    <dgm:cxn modelId="{0C82B9E8-791E-4009-8A25-AAA868372563}" type="presOf" srcId="{B97D2036-43FD-423F-AE0A-4AD2CED1AC96}" destId="{6A218E5E-A060-49AB-B3A9-98D9A5466BA0}" srcOrd="0" destOrd="0" presId="urn:microsoft.com/office/officeart/2005/8/layout/hierarchy1"/>
    <dgm:cxn modelId="{81C57BF8-C127-4166-B260-8FA03B517916}" type="presParOf" srcId="{877C7B0A-605C-4766-9EFF-0B89BFE4BC3F}" destId="{55E7316A-DEF7-4E03-959F-9ACC42778A23}" srcOrd="0" destOrd="0" presId="urn:microsoft.com/office/officeart/2005/8/layout/hierarchy1"/>
    <dgm:cxn modelId="{71B17D73-B871-480E-8D9F-CD7872E397B7}" type="presParOf" srcId="{55E7316A-DEF7-4E03-959F-9ACC42778A23}" destId="{9E3C3F25-D48E-4AB4-A1F0-5E1626C9DD24}" srcOrd="0" destOrd="0" presId="urn:microsoft.com/office/officeart/2005/8/layout/hierarchy1"/>
    <dgm:cxn modelId="{791DA566-2002-4129-974C-5AB442B2A42A}" type="presParOf" srcId="{9E3C3F25-D48E-4AB4-A1F0-5E1626C9DD24}" destId="{F34D654B-6DD7-4E15-876C-63A044B35936}" srcOrd="0" destOrd="0" presId="urn:microsoft.com/office/officeart/2005/8/layout/hierarchy1"/>
    <dgm:cxn modelId="{A23DB894-4FAD-4888-8231-6D7D4B5DB6EF}" type="presParOf" srcId="{9E3C3F25-D48E-4AB4-A1F0-5E1626C9DD24}" destId="{3EAA0345-764F-4F15-ABA2-7B6C02FA88C2}" srcOrd="1" destOrd="0" presId="urn:microsoft.com/office/officeart/2005/8/layout/hierarchy1"/>
    <dgm:cxn modelId="{460B45EC-9457-4AF4-8981-1B87C027EC8F}" type="presParOf" srcId="{55E7316A-DEF7-4E03-959F-9ACC42778A23}" destId="{630BF3C4-E3F6-4D26-89FC-D3C0D9F20839}" srcOrd="1" destOrd="0" presId="urn:microsoft.com/office/officeart/2005/8/layout/hierarchy1"/>
    <dgm:cxn modelId="{EBE58995-2C21-4779-84AE-31E7B2AACBF2}" type="presParOf" srcId="{630BF3C4-E3F6-4D26-89FC-D3C0D9F20839}" destId="{531F7080-0FCB-438A-9609-3AE60CDFADFF}" srcOrd="0" destOrd="0" presId="urn:microsoft.com/office/officeart/2005/8/layout/hierarchy1"/>
    <dgm:cxn modelId="{F18E5DAF-EA4F-429F-AA96-49871337549A}" type="presParOf" srcId="{630BF3C4-E3F6-4D26-89FC-D3C0D9F20839}" destId="{78843A6E-18B3-4052-BCE5-2312B72E8267}" srcOrd="1" destOrd="0" presId="urn:microsoft.com/office/officeart/2005/8/layout/hierarchy1"/>
    <dgm:cxn modelId="{BF0106BA-B9A3-416C-A1D5-97283A7F9051}" type="presParOf" srcId="{78843A6E-18B3-4052-BCE5-2312B72E8267}" destId="{948533DF-1982-4D6E-BC0E-D66B4BBC86B7}" srcOrd="0" destOrd="0" presId="urn:microsoft.com/office/officeart/2005/8/layout/hierarchy1"/>
    <dgm:cxn modelId="{A0C6F915-A953-4076-B7A6-62EFE3BC1B2C}" type="presParOf" srcId="{948533DF-1982-4D6E-BC0E-D66B4BBC86B7}" destId="{E023678B-D4EE-465D-B584-EB9CB7D11EC1}" srcOrd="0" destOrd="0" presId="urn:microsoft.com/office/officeart/2005/8/layout/hierarchy1"/>
    <dgm:cxn modelId="{5FCAC841-5876-4348-A377-075050D4DB06}" type="presParOf" srcId="{948533DF-1982-4D6E-BC0E-D66B4BBC86B7}" destId="{AF170532-9337-41D2-9925-045C4CC55230}" srcOrd="1" destOrd="0" presId="urn:microsoft.com/office/officeart/2005/8/layout/hierarchy1"/>
    <dgm:cxn modelId="{26408588-AD0F-4CFE-A472-377A79900020}" type="presParOf" srcId="{78843A6E-18B3-4052-BCE5-2312B72E8267}" destId="{7E5EB121-AB91-4FD1-9927-9787C1D6D820}" srcOrd="1" destOrd="0" presId="urn:microsoft.com/office/officeart/2005/8/layout/hierarchy1"/>
    <dgm:cxn modelId="{DF65C8C5-52D1-47D4-94EE-6F3705C5D4B1}" type="presParOf" srcId="{7E5EB121-AB91-4FD1-9927-9787C1D6D820}" destId="{5EAF1E25-799E-41A1-829E-1B282A892B0C}" srcOrd="0" destOrd="0" presId="urn:microsoft.com/office/officeart/2005/8/layout/hierarchy1"/>
    <dgm:cxn modelId="{DD6B0959-91DD-44B8-837A-3AE7A07AAD02}" type="presParOf" srcId="{7E5EB121-AB91-4FD1-9927-9787C1D6D820}" destId="{9026703D-4F7E-4D20-8D1D-978F925A98D2}" srcOrd="1" destOrd="0" presId="urn:microsoft.com/office/officeart/2005/8/layout/hierarchy1"/>
    <dgm:cxn modelId="{60875A37-51A4-4A10-A68C-8A04962F4427}" type="presParOf" srcId="{9026703D-4F7E-4D20-8D1D-978F925A98D2}" destId="{BF934378-9A33-488E-86D7-5F3DC184275F}" srcOrd="0" destOrd="0" presId="urn:microsoft.com/office/officeart/2005/8/layout/hierarchy1"/>
    <dgm:cxn modelId="{BE1CAB7A-49C6-4B02-897F-EEBA3D45FEA1}" type="presParOf" srcId="{BF934378-9A33-488E-86D7-5F3DC184275F}" destId="{94E049A3-29F4-44DD-B778-D9A66C989F80}" srcOrd="0" destOrd="0" presId="urn:microsoft.com/office/officeart/2005/8/layout/hierarchy1"/>
    <dgm:cxn modelId="{3EBB2648-AE5B-49FB-8082-6328094D318E}" type="presParOf" srcId="{BF934378-9A33-488E-86D7-5F3DC184275F}" destId="{3A7F6048-DA1A-447A-912F-74D34B2CB9A1}" srcOrd="1" destOrd="0" presId="urn:microsoft.com/office/officeart/2005/8/layout/hierarchy1"/>
    <dgm:cxn modelId="{40B9C40F-8605-441A-93DC-3E68D010CC3E}" type="presParOf" srcId="{9026703D-4F7E-4D20-8D1D-978F925A98D2}" destId="{249DB530-A075-4953-AD67-B6EF7032425F}" srcOrd="1" destOrd="0" presId="urn:microsoft.com/office/officeart/2005/8/layout/hierarchy1"/>
    <dgm:cxn modelId="{59748638-EEA8-499E-A82F-57208D8277FE}" type="presParOf" srcId="{630BF3C4-E3F6-4D26-89FC-D3C0D9F20839}" destId="{5AAF4F98-4541-4C7A-9FA1-F0E558CB1D7A}" srcOrd="2" destOrd="0" presId="urn:microsoft.com/office/officeart/2005/8/layout/hierarchy1"/>
    <dgm:cxn modelId="{EC64D00D-AD3C-43CA-8D16-1C5CDDE79CFA}" type="presParOf" srcId="{630BF3C4-E3F6-4D26-89FC-D3C0D9F20839}" destId="{74D5576C-6DDB-4A8F-A574-06B939E78311}" srcOrd="3" destOrd="0" presId="urn:microsoft.com/office/officeart/2005/8/layout/hierarchy1"/>
    <dgm:cxn modelId="{B8882C0A-B151-4019-9E20-990A3C284274}" type="presParOf" srcId="{74D5576C-6DDB-4A8F-A574-06B939E78311}" destId="{3A955FED-F57A-4431-B490-76178BC1A105}" srcOrd="0" destOrd="0" presId="urn:microsoft.com/office/officeart/2005/8/layout/hierarchy1"/>
    <dgm:cxn modelId="{80F31276-CE0A-4B79-90C0-0ADBCD15A60D}" type="presParOf" srcId="{3A955FED-F57A-4431-B490-76178BC1A105}" destId="{4030ABB2-52F3-462A-A2A1-FF612F9C8D71}" srcOrd="0" destOrd="0" presId="urn:microsoft.com/office/officeart/2005/8/layout/hierarchy1"/>
    <dgm:cxn modelId="{132F2DDF-4D79-47F3-9798-A4D19E74DAB4}" type="presParOf" srcId="{3A955FED-F57A-4431-B490-76178BC1A105}" destId="{346EE330-B707-4BA3-90CF-A3A3196471D1}" srcOrd="1" destOrd="0" presId="urn:microsoft.com/office/officeart/2005/8/layout/hierarchy1"/>
    <dgm:cxn modelId="{AFF852C9-BEAB-4425-AFFA-778746637637}" type="presParOf" srcId="{74D5576C-6DDB-4A8F-A574-06B939E78311}" destId="{693B8BFB-8944-4B61-B28E-67118FAAFB8E}" srcOrd="1" destOrd="0" presId="urn:microsoft.com/office/officeart/2005/8/layout/hierarchy1"/>
    <dgm:cxn modelId="{6D89184C-80D4-493E-8E84-BB38D51DF34A}" type="presParOf" srcId="{693B8BFB-8944-4B61-B28E-67118FAAFB8E}" destId="{52B6029F-CBB7-47F9-8069-E2E0EB2143F5}" srcOrd="0" destOrd="0" presId="urn:microsoft.com/office/officeart/2005/8/layout/hierarchy1"/>
    <dgm:cxn modelId="{07688071-AFEB-450D-8AB0-482D3F387C56}" type="presParOf" srcId="{693B8BFB-8944-4B61-B28E-67118FAAFB8E}" destId="{1192E254-A051-4522-9A4F-76CC9053E3FC}" srcOrd="1" destOrd="0" presId="urn:microsoft.com/office/officeart/2005/8/layout/hierarchy1"/>
    <dgm:cxn modelId="{FA918290-AFA9-4048-AD4F-55F8C26BB754}" type="presParOf" srcId="{1192E254-A051-4522-9A4F-76CC9053E3FC}" destId="{F2978F5D-BC57-4AF6-B56B-B75B1768C598}" srcOrd="0" destOrd="0" presId="urn:microsoft.com/office/officeart/2005/8/layout/hierarchy1"/>
    <dgm:cxn modelId="{22C91324-67FE-4F0D-820E-D7A7C4FA7D98}" type="presParOf" srcId="{F2978F5D-BC57-4AF6-B56B-B75B1768C598}" destId="{53E48245-BDF7-412E-B8E2-EE6B33E5B045}" srcOrd="0" destOrd="0" presId="urn:microsoft.com/office/officeart/2005/8/layout/hierarchy1"/>
    <dgm:cxn modelId="{92F77C07-803A-4DCF-9A53-DD017F14AE3D}" type="presParOf" srcId="{F2978F5D-BC57-4AF6-B56B-B75B1768C598}" destId="{5C16E2BA-C332-4B78-AA97-92D3AEF93EAA}" srcOrd="1" destOrd="0" presId="urn:microsoft.com/office/officeart/2005/8/layout/hierarchy1"/>
    <dgm:cxn modelId="{331472C3-AE4B-4BB8-A25E-C8A98A243CC0}" type="presParOf" srcId="{1192E254-A051-4522-9A4F-76CC9053E3FC}" destId="{5989DC4B-FBE9-4176-9B7C-EB140C745E1D}" srcOrd="1" destOrd="0" presId="urn:microsoft.com/office/officeart/2005/8/layout/hierarchy1"/>
    <dgm:cxn modelId="{7FC88C49-0EFA-4952-9CFF-23DB6493CD27}" type="presParOf" srcId="{5989DC4B-FBE9-4176-9B7C-EB140C745E1D}" destId="{6A218E5E-A060-49AB-B3A9-98D9A5466BA0}" srcOrd="0" destOrd="0" presId="urn:microsoft.com/office/officeart/2005/8/layout/hierarchy1"/>
    <dgm:cxn modelId="{E54C43E2-B2A5-4FA2-B88F-7D1AEF115C01}" type="presParOf" srcId="{5989DC4B-FBE9-4176-9B7C-EB140C745E1D}" destId="{9FB384E1-984D-4BC7-88D0-F79420E0856B}" srcOrd="1" destOrd="0" presId="urn:microsoft.com/office/officeart/2005/8/layout/hierarchy1"/>
    <dgm:cxn modelId="{96B68122-4E16-4FAA-B45C-10487920CCCE}" type="presParOf" srcId="{9FB384E1-984D-4BC7-88D0-F79420E0856B}" destId="{C25DBB5F-9B3A-4ED6-98A6-C5A2BAFC83A5}" srcOrd="0" destOrd="0" presId="urn:microsoft.com/office/officeart/2005/8/layout/hierarchy1"/>
    <dgm:cxn modelId="{9094185C-4551-4080-B463-942DB561C9C1}" type="presParOf" srcId="{C25DBB5F-9B3A-4ED6-98A6-C5A2BAFC83A5}" destId="{CBC30DE9-E3CC-4CE1-9873-D89928DB5CDA}" srcOrd="0" destOrd="0" presId="urn:microsoft.com/office/officeart/2005/8/layout/hierarchy1"/>
    <dgm:cxn modelId="{D7059FBA-6AB4-4378-AAEC-490EDF53E3E8}" type="presParOf" srcId="{C25DBB5F-9B3A-4ED6-98A6-C5A2BAFC83A5}" destId="{F075900D-87C9-4B73-B3D8-26C20101ED5B}" srcOrd="1" destOrd="0" presId="urn:microsoft.com/office/officeart/2005/8/layout/hierarchy1"/>
    <dgm:cxn modelId="{6AC65228-BEFC-475B-A493-871259467522}" type="presParOf" srcId="{9FB384E1-984D-4BC7-88D0-F79420E0856B}" destId="{E7926DEC-B1D9-4B95-A15E-CEB76E5D37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13FCE0-F826-439D-82C4-33E359CB661B}" type="doc">
      <dgm:prSet loTypeId="urn:microsoft.com/office/officeart/2005/8/layout/hierarchy2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F3D3FF84-C567-4424-9804-EA8F9064467C}">
      <dgm:prSet phldrT="[Text]" phldr="0"/>
      <dgm:spPr/>
      <dgm:t>
        <a:bodyPr/>
        <a:lstStyle/>
        <a:p>
          <a:r>
            <a:rPr lang="en-US" dirty="0">
              <a:latin typeface="Aptos Display" panose="02110004020202020204"/>
            </a:rPr>
            <a:t>dispatch</a:t>
          </a:r>
          <a:endParaRPr lang="en-US" dirty="0"/>
        </a:p>
      </dgm:t>
    </dgm:pt>
    <dgm:pt modelId="{444C2395-3AB1-43E0-B037-82C053C46BB4}" type="parTrans" cxnId="{0E264DDA-7972-4327-AADA-41DF20862CA1}">
      <dgm:prSet/>
      <dgm:spPr/>
      <dgm:t>
        <a:bodyPr/>
        <a:lstStyle/>
        <a:p>
          <a:endParaRPr lang="en-US"/>
        </a:p>
      </dgm:t>
    </dgm:pt>
    <dgm:pt modelId="{C427C591-E79F-4A55-847B-F3E29DD9F135}" type="sibTrans" cxnId="{0E264DDA-7972-4327-AADA-41DF20862CA1}">
      <dgm:prSet/>
      <dgm:spPr/>
      <dgm:t>
        <a:bodyPr/>
        <a:lstStyle/>
        <a:p>
          <a:endParaRPr lang="en-US"/>
        </a:p>
      </dgm:t>
    </dgm:pt>
    <dgm:pt modelId="{3D9DD3EB-F3A1-47CD-AD09-EAA515C4D7B9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110004020202020204"/>
            </a:rPr>
            <a:t> </a:t>
          </a:r>
          <a:r>
            <a:rPr lang="en-US" dirty="0" err="1">
              <a:latin typeface="Aptos Display" panose="02110004020202020204"/>
            </a:rPr>
            <a:t>Aggiungi</a:t>
          </a:r>
          <a:r>
            <a:rPr lang="en-US" dirty="0">
              <a:latin typeface="Aptos Display" panose="02110004020202020204"/>
            </a:rPr>
            <a:t> a </a:t>
          </a:r>
          <a:r>
            <a:rPr lang="en-US" dirty="0" err="1">
              <a:latin typeface="Aptos Display" panose="02110004020202020204"/>
            </a:rPr>
            <a:t>carrello</a:t>
          </a:r>
          <a:endParaRPr lang="en-US" dirty="0"/>
        </a:p>
      </dgm:t>
    </dgm:pt>
    <dgm:pt modelId="{54A718F2-D23A-462F-A4CD-05DAA871F317}" type="parTrans" cxnId="{5A3F488D-93D2-4C87-87CD-134C3A225672}">
      <dgm:prSet/>
      <dgm:spPr/>
      <dgm:t>
        <a:bodyPr/>
        <a:lstStyle/>
        <a:p>
          <a:endParaRPr lang="en-US"/>
        </a:p>
      </dgm:t>
    </dgm:pt>
    <dgm:pt modelId="{CA7D740D-AC27-44DD-BF45-A5308735A048}" type="sibTrans" cxnId="{5A3F488D-93D2-4C87-87CD-134C3A225672}">
      <dgm:prSet/>
      <dgm:spPr/>
      <dgm:t>
        <a:bodyPr/>
        <a:lstStyle/>
        <a:p>
          <a:endParaRPr lang="en-US"/>
        </a:p>
      </dgm:t>
    </dgm:pt>
    <dgm:pt modelId="{63C477F7-832D-400C-A519-6EF667CA7D7E}">
      <dgm:prSet phldrT="[Text]" phldr="0"/>
      <dgm:spPr/>
      <dgm:t>
        <a:bodyPr/>
        <a:lstStyle/>
        <a:p>
          <a:pPr rtl="0"/>
          <a:r>
            <a:rPr lang="en-US" dirty="0" err="1">
              <a:latin typeface="Aptos Display" panose="02110004020202020204"/>
            </a:rPr>
            <a:t>Rimuovi</a:t>
          </a:r>
          <a:r>
            <a:rPr lang="en-US" dirty="0">
              <a:latin typeface="Aptos Display" panose="02110004020202020204"/>
            </a:rPr>
            <a:t> da carrello</a:t>
          </a:r>
          <a:endParaRPr lang="en-US" dirty="0"/>
        </a:p>
      </dgm:t>
    </dgm:pt>
    <dgm:pt modelId="{46CAF17D-7A04-42F2-9739-F3DC2A44C8A1}" type="parTrans" cxnId="{E60FC193-29A8-4599-A9A5-D1342239AD9F}">
      <dgm:prSet/>
      <dgm:spPr/>
      <dgm:t>
        <a:bodyPr/>
        <a:lstStyle/>
        <a:p>
          <a:endParaRPr lang="en-US"/>
        </a:p>
      </dgm:t>
    </dgm:pt>
    <dgm:pt modelId="{FD022EF8-2C4E-45EB-B06B-DE7F59A77CC7}" type="sibTrans" cxnId="{E60FC193-29A8-4599-A9A5-D1342239AD9F}">
      <dgm:prSet/>
      <dgm:spPr/>
      <dgm:t>
        <a:bodyPr/>
        <a:lstStyle/>
        <a:p>
          <a:endParaRPr lang="en-US"/>
        </a:p>
      </dgm:t>
    </dgm:pt>
    <dgm:pt modelId="{C41D69A3-3D87-4408-BDD0-EED1FE03FF0E}">
      <dgm:prSet phldr="0"/>
      <dgm:spPr/>
      <dgm:t>
        <a:bodyPr/>
        <a:lstStyle/>
        <a:p>
          <a:pPr rtl="0"/>
          <a:r>
            <a:rPr lang="en-US" dirty="0" err="1">
              <a:latin typeface="Aptos Display" panose="02110004020202020204"/>
            </a:rPr>
            <a:t>Svuota</a:t>
          </a:r>
          <a:r>
            <a:rPr lang="en-US" dirty="0">
              <a:latin typeface="Aptos Display" panose="02110004020202020204"/>
            </a:rPr>
            <a:t> carrello</a:t>
          </a:r>
        </a:p>
      </dgm:t>
    </dgm:pt>
    <dgm:pt modelId="{6947C63C-1B2E-44B6-B2AF-D2C440D894AC}" type="parTrans" cxnId="{0DD526D0-E102-4B34-BE93-FFF5DFBB08A7}">
      <dgm:prSet/>
      <dgm:spPr/>
      <dgm:t>
        <a:bodyPr/>
        <a:lstStyle/>
        <a:p>
          <a:endParaRPr lang="en-US"/>
        </a:p>
      </dgm:t>
    </dgm:pt>
    <dgm:pt modelId="{38FCE24D-8468-4DC9-9ED6-666089B39961}" type="sibTrans" cxnId="{0DD526D0-E102-4B34-BE93-FFF5DFBB08A7}">
      <dgm:prSet/>
      <dgm:spPr/>
    </dgm:pt>
    <dgm:pt modelId="{85354BDB-54BB-4F64-A4EA-679436D78021}" type="pres">
      <dgm:prSet presAssocID="{1813FCE0-F826-439D-82C4-33E359CB661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1F0AADC-1B4E-4268-8730-03219ECE64B9}" type="pres">
      <dgm:prSet presAssocID="{F3D3FF84-C567-4424-9804-EA8F9064467C}" presName="root1" presStyleCnt="0"/>
      <dgm:spPr/>
    </dgm:pt>
    <dgm:pt modelId="{836D505E-B9D9-480A-90F1-BEC699EDBA56}" type="pres">
      <dgm:prSet presAssocID="{F3D3FF84-C567-4424-9804-EA8F9064467C}" presName="LevelOneTextNode" presStyleLbl="node0" presStyleIdx="0" presStyleCnt="1">
        <dgm:presLayoutVars>
          <dgm:chPref val="3"/>
        </dgm:presLayoutVars>
      </dgm:prSet>
      <dgm:spPr/>
    </dgm:pt>
    <dgm:pt modelId="{3983C426-B02F-415E-BA5F-FE63C72DBCE0}" type="pres">
      <dgm:prSet presAssocID="{F3D3FF84-C567-4424-9804-EA8F9064467C}" presName="level2hierChild" presStyleCnt="0"/>
      <dgm:spPr/>
    </dgm:pt>
    <dgm:pt modelId="{FD9576C5-EF6D-4480-8436-88723F1DCB5A}" type="pres">
      <dgm:prSet presAssocID="{54A718F2-D23A-462F-A4CD-05DAA871F317}" presName="conn2-1" presStyleLbl="parChTrans1D2" presStyleIdx="0" presStyleCnt="3"/>
      <dgm:spPr/>
    </dgm:pt>
    <dgm:pt modelId="{2CF0D0D0-6361-492E-BFC7-A2D4B491C2D8}" type="pres">
      <dgm:prSet presAssocID="{54A718F2-D23A-462F-A4CD-05DAA871F317}" presName="connTx" presStyleLbl="parChTrans1D2" presStyleIdx="0" presStyleCnt="3"/>
      <dgm:spPr/>
    </dgm:pt>
    <dgm:pt modelId="{0785109B-CF63-4B05-B5F7-EA7CC9F1E5B8}" type="pres">
      <dgm:prSet presAssocID="{3D9DD3EB-F3A1-47CD-AD09-EAA515C4D7B9}" presName="root2" presStyleCnt="0"/>
      <dgm:spPr/>
    </dgm:pt>
    <dgm:pt modelId="{F5C734E0-6EAA-4CA4-8F11-4D28A0346111}" type="pres">
      <dgm:prSet presAssocID="{3D9DD3EB-F3A1-47CD-AD09-EAA515C4D7B9}" presName="LevelTwoTextNode" presStyleLbl="node2" presStyleIdx="0" presStyleCnt="3">
        <dgm:presLayoutVars>
          <dgm:chPref val="3"/>
        </dgm:presLayoutVars>
      </dgm:prSet>
      <dgm:spPr/>
    </dgm:pt>
    <dgm:pt modelId="{FEE3CBD8-9C87-4182-B641-E919983EDB53}" type="pres">
      <dgm:prSet presAssocID="{3D9DD3EB-F3A1-47CD-AD09-EAA515C4D7B9}" presName="level3hierChild" presStyleCnt="0"/>
      <dgm:spPr/>
    </dgm:pt>
    <dgm:pt modelId="{8FB58C68-8306-48A0-B230-1B4698D0C640}" type="pres">
      <dgm:prSet presAssocID="{46CAF17D-7A04-42F2-9739-F3DC2A44C8A1}" presName="conn2-1" presStyleLbl="parChTrans1D2" presStyleIdx="1" presStyleCnt="3"/>
      <dgm:spPr/>
    </dgm:pt>
    <dgm:pt modelId="{FE72529D-2B0A-472E-AF66-02E6AA70CE05}" type="pres">
      <dgm:prSet presAssocID="{46CAF17D-7A04-42F2-9739-F3DC2A44C8A1}" presName="connTx" presStyleLbl="parChTrans1D2" presStyleIdx="1" presStyleCnt="3"/>
      <dgm:spPr/>
    </dgm:pt>
    <dgm:pt modelId="{F827114F-734E-438C-8F2C-F26E5F70E2D2}" type="pres">
      <dgm:prSet presAssocID="{63C477F7-832D-400C-A519-6EF667CA7D7E}" presName="root2" presStyleCnt="0"/>
      <dgm:spPr/>
    </dgm:pt>
    <dgm:pt modelId="{C48316F8-B142-481C-833E-77F438E4B765}" type="pres">
      <dgm:prSet presAssocID="{63C477F7-832D-400C-A519-6EF667CA7D7E}" presName="LevelTwoTextNode" presStyleLbl="node2" presStyleIdx="1" presStyleCnt="3">
        <dgm:presLayoutVars>
          <dgm:chPref val="3"/>
        </dgm:presLayoutVars>
      </dgm:prSet>
      <dgm:spPr/>
    </dgm:pt>
    <dgm:pt modelId="{F1E0CB37-156F-4A5E-8AB5-7E6FCB4BAD0A}" type="pres">
      <dgm:prSet presAssocID="{63C477F7-832D-400C-A519-6EF667CA7D7E}" presName="level3hierChild" presStyleCnt="0"/>
      <dgm:spPr/>
    </dgm:pt>
    <dgm:pt modelId="{FE5C44C9-8564-4961-90BF-ACFA0B44499E}" type="pres">
      <dgm:prSet presAssocID="{6947C63C-1B2E-44B6-B2AF-D2C440D894AC}" presName="conn2-1" presStyleLbl="parChTrans1D2" presStyleIdx="2" presStyleCnt="3"/>
      <dgm:spPr/>
    </dgm:pt>
    <dgm:pt modelId="{7B2384F8-D602-4714-958B-8E38C703F0A2}" type="pres">
      <dgm:prSet presAssocID="{6947C63C-1B2E-44B6-B2AF-D2C440D894AC}" presName="connTx" presStyleLbl="parChTrans1D2" presStyleIdx="2" presStyleCnt="3"/>
      <dgm:spPr/>
    </dgm:pt>
    <dgm:pt modelId="{DD22A480-D8A3-4F3F-9277-B34483B0F6E0}" type="pres">
      <dgm:prSet presAssocID="{C41D69A3-3D87-4408-BDD0-EED1FE03FF0E}" presName="root2" presStyleCnt="0"/>
      <dgm:spPr/>
    </dgm:pt>
    <dgm:pt modelId="{44386886-A7CF-48F3-92A6-1C0A2311D98F}" type="pres">
      <dgm:prSet presAssocID="{C41D69A3-3D87-4408-BDD0-EED1FE03FF0E}" presName="LevelTwoTextNode" presStyleLbl="node2" presStyleIdx="2" presStyleCnt="3">
        <dgm:presLayoutVars>
          <dgm:chPref val="3"/>
        </dgm:presLayoutVars>
      </dgm:prSet>
      <dgm:spPr/>
    </dgm:pt>
    <dgm:pt modelId="{56FB4BEE-191D-4629-B6AE-FF370EA9E957}" type="pres">
      <dgm:prSet presAssocID="{C41D69A3-3D87-4408-BDD0-EED1FE03FF0E}" presName="level3hierChild" presStyleCnt="0"/>
      <dgm:spPr/>
    </dgm:pt>
  </dgm:ptLst>
  <dgm:cxnLst>
    <dgm:cxn modelId="{0BEE240D-A02C-4CF3-8C9B-67FD69FD06BE}" type="presOf" srcId="{6947C63C-1B2E-44B6-B2AF-D2C440D894AC}" destId="{FE5C44C9-8564-4961-90BF-ACFA0B44499E}" srcOrd="0" destOrd="0" presId="urn:microsoft.com/office/officeart/2005/8/layout/hierarchy2"/>
    <dgm:cxn modelId="{C0FE5E0F-17EA-4EA3-B790-30853C44432A}" type="presOf" srcId="{6947C63C-1B2E-44B6-B2AF-D2C440D894AC}" destId="{7B2384F8-D602-4714-958B-8E38C703F0A2}" srcOrd="1" destOrd="0" presId="urn:microsoft.com/office/officeart/2005/8/layout/hierarchy2"/>
    <dgm:cxn modelId="{6317082C-1412-4D7D-97F1-3456636CBD3E}" type="presOf" srcId="{46CAF17D-7A04-42F2-9739-F3DC2A44C8A1}" destId="{FE72529D-2B0A-472E-AF66-02E6AA70CE05}" srcOrd="1" destOrd="0" presId="urn:microsoft.com/office/officeart/2005/8/layout/hierarchy2"/>
    <dgm:cxn modelId="{A02D2430-FF76-4BF9-92DA-D9790F0C027A}" type="presOf" srcId="{C41D69A3-3D87-4408-BDD0-EED1FE03FF0E}" destId="{44386886-A7CF-48F3-92A6-1C0A2311D98F}" srcOrd="0" destOrd="0" presId="urn:microsoft.com/office/officeart/2005/8/layout/hierarchy2"/>
    <dgm:cxn modelId="{ECEA5739-7A80-48DF-A920-26E56B55C82C}" type="presOf" srcId="{54A718F2-D23A-462F-A4CD-05DAA871F317}" destId="{FD9576C5-EF6D-4480-8436-88723F1DCB5A}" srcOrd="0" destOrd="0" presId="urn:microsoft.com/office/officeart/2005/8/layout/hierarchy2"/>
    <dgm:cxn modelId="{634A124C-F649-4404-8E8E-C2515E27C6AF}" type="presOf" srcId="{54A718F2-D23A-462F-A4CD-05DAA871F317}" destId="{2CF0D0D0-6361-492E-BFC7-A2D4B491C2D8}" srcOrd="1" destOrd="0" presId="urn:microsoft.com/office/officeart/2005/8/layout/hierarchy2"/>
    <dgm:cxn modelId="{FCE77159-5A39-4C1D-8A6A-9DF9D05BAC86}" type="presOf" srcId="{F3D3FF84-C567-4424-9804-EA8F9064467C}" destId="{836D505E-B9D9-480A-90F1-BEC699EDBA56}" srcOrd="0" destOrd="0" presId="urn:microsoft.com/office/officeart/2005/8/layout/hierarchy2"/>
    <dgm:cxn modelId="{5A3F488D-93D2-4C87-87CD-134C3A225672}" srcId="{F3D3FF84-C567-4424-9804-EA8F9064467C}" destId="{3D9DD3EB-F3A1-47CD-AD09-EAA515C4D7B9}" srcOrd="0" destOrd="0" parTransId="{54A718F2-D23A-462F-A4CD-05DAA871F317}" sibTransId="{CA7D740D-AC27-44DD-BF45-A5308735A048}"/>
    <dgm:cxn modelId="{E60FC193-29A8-4599-A9A5-D1342239AD9F}" srcId="{F3D3FF84-C567-4424-9804-EA8F9064467C}" destId="{63C477F7-832D-400C-A519-6EF667CA7D7E}" srcOrd="1" destOrd="0" parTransId="{46CAF17D-7A04-42F2-9739-F3DC2A44C8A1}" sibTransId="{FD022EF8-2C4E-45EB-B06B-DE7F59A77CC7}"/>
    <dgm:cxn modelId="{43ACD1BD-CB8E-4DCA-9407-3A31073994BF}" type="presOf" srcId="{3D9DD3EB-F3A1-47CD-AD09-EAA515C4D7B9}" destId="{F5C734E0-6EAA-4CA4-8F11-4D28A0346111}" srcOrd="0" destOrd="0" presId="urn:microsoft.com/office/officeart/2005/8/layout/hierarchy2"/>
    <dgm:cxn modelId="{B4FAC3C8-1369-4FEE-BA94-EDBD4D81F607}" type="presOf" srcId="{1813FCE0-F826-439D-82C4-33E359CB661B}" destId="{85354BDB-54BB-4F64-A4EA-679436D78021}" srcOrd="0" destOrd="0" presId="urn:microsoft.com/office/officeart/2005/8/layout/hierarchy2"/>
    <dgm:cxn modelId="{0DD526D0-E102-4B34-BE93-FFF5DFBB08A7}" srcId="{F3D3FF84-C567-4424-9804-EA8F9064467C}" destId="{C41D69A3-3D87-4408-BDD0-EED1FE03FF0E}" srcOrd="2" destOrd="0" parTransId="{6947C63C-1B2E-44B6-B2AF-D2C440D894AC}" sibTransId="{38FCE24D-8468-4DC9-9ED6-666089B39961}"/>
    <dgm:cxn modelId="{3757A0D5-859F-4386-AED1-D1959E51B3C5}" type="presOf" srcId="{63C477F7-832D-400C-A519-6EF667CA7D7E}" destId="{C48316F8-B142-481C-833E-77F438E4B765}" srcOrd="0" destOrd="0" presId="urn:microsoft.com/office/officeart/2005/8/layout/hierarchy2"/>
    <dgm:cxn modelId="{0E264DDA-7972-4327-AADA-41DF20862CA1}" srcId="{1813FCE0-F826-439D-82C4-33E359CB661B}" destId="{F3D3FF84-C567-4424-9804-EA8F9064467C}" srcOrd="0" destOrd="0" parTransId="{444C2395-3AB1-43E0-B037-82C053C46BB4}" sibTransId="{C427C591-E79F-4A55-847B-F3E29DD9F135}"/>
    <dgm:cxn modelId="{6E14B7FF-0C36-4584-B007-9A45D334913A}" type="presOf" srcId="{46CAF17D-7A04-42F2-9739-F3DC2A44C8A1}" destId="{8FB58C68-8306-48A0-B230-1B4698D0C640}" srcOrd="0" destOrd="0" presId="urn:microsoft.com/office/officeart/2005/8/layout/hierarchy2"/>
    <dgm:cxn modelId="{93A60D16-539A-489D-B060-D84476B68E49}" type="presParOf" srcId="{85354BDB-54BB-4F64-A4EA-679436D78021}" destId="{11F0AADC-1B4E-4268-8730-03219ECE64B9}" srcOrd="0" destOrd="0" presId="urn:microsoft.com/office/officeart/2005/8/layout/hierarchy2"/>
    <dgm:cxn modelId="{3C599E49-347E-4526-A49E-F7D7FF3A2788}" type="presParOf" srcId="{11F0AADC-1B4E-4268-8730-03219ECE64B9}" destId="{836D505E-B9D9-480A-90F1-BEC699EDBA56}" srcOrd="0" destOrd="0" presId="urn:microsoft.com/office/officeart/2005/8/layout/hierarchy2"/>
    <dgm:cxn modelId="{FD10839E-731F-4CD2-B164-70D8AAAACE76}" type="presParOf" srcId="{11F0AADC-1B4E-4268-8730-03219ECE64B9}" destId="{3983C426-B02F-415E-BA5F-FE63C72DBCE0}" srcOrd="1" destOrd="0" presId="urn:microsoft.com/office/officeart/2005/8/layout/hierarchy2"/>
    <dgm:cxn modelId="{48337917-EAC6-4646-8345-A0343241C83D}" type="presParOf" srcId="{3983C426-B02F-415E-BA5F-FE63C72DBCE0}" destId="{FD9576C5-EF6D-4480-8436-88723F1DCB5A}" srcOrd="0" destOrd="0" presId="urn:microsoft.com/office/officeart/2005/8/layout/hierarchy2"/>
    <dgm:cxn modelId="{771F1F2C-4647-4DE9-9176-4DF5A4964380}" type="presParOf" srcId="{FD9576C5-EF6D-4480-8436-88723F1DCB5A}" destId="{2CF0D0D0-6361-492E-BFC7-A2D4B491C2D8}" srcOrd="0" destOrd="0" presId="urn:microsoft.com/office/officeart/2005/8/layout/hierarchy2"/>
    <dgm:cxn modelId="{9D462AEC-300C-4F88-BF45-0E8D031C74E0}" type="presParOf" srcId="{3983C426-B02F-415E-BA5F-FE63C72DBCE0}" destId="{0785109B-CF63-4B05-B5F7-EA7CC9F1E5B8}" srcOrd="1" destOrd="0" presId="urn:microsoft.com/office/officeart/2005/8/layout/hierarchy2"/>
    <dgm:cxn modelId="{A66F5CCC-8EB3-41C7-A818-BD54CEA83F71}" type="presParOf" srcId="{0785109B-CF63-4B05-B5F7-EA7CC9F1E5B8}" destId="{F5C734E0-6EAA-4CA4-8F11-4D28A0346111}" srcOrd="0" destOrd="0" presId="urn:microsoft.com/office/officeart/2005/8/layout/hierarchy2"/>
    <dgm:cxn modelId="{673A30FE-7AF9-4E7D-B86A-C8941F2B168B}" type="presParOf" srcId="{0785109B-CF63-4B05-B5F7-EA7CC9F1E5B8}" destId="{FEE3CBD8-9C87-4182-B641-E919983EDB53}" srcOrd="1" destOrd="0" presId="urn:microsoft.com/office/officeart/2005/8/layout/hierarchy2"/>
    <dgm:cxn modelId="{11599832-4398-4D42-9504-C3F7FD800427}" type="presParOf" srcId="{3983C426-B02F-415E-BA5F-FE63C72DBCE0}" destId="{8FB58C68-8306-48A0-B230-1B4698D0C640}" srcOrd="2" destOrd="0" presId="urn:microsoft.com/office/officeart/2005/8/layout/hierarchy2"/>
    <dgm:cxn modelId="{A11DE4E7-9D48-4FD5-A2B1-A49480257A9E}" type="presParOf" srcId="{8FB58C68-8306-48A0-B230-1B4698D0C640}" destId="{FE72529D-2B0A-472E-AF66-02E6AA70CE05}" srcOrd="0" destOrd="0" presId="urn:microsoft.com/office/officeart/2005/8/layout/hierarchy2"/>
    <dgm:cxn modelId="{E9AC8392-5F21-4F60-B9ED-9FA1DC721E16}" type="presParOf" srcId="{3983C426-B02F-415E-BA5F-FE63C72DBCE0}" destId="{F827114F-734E-438C-8F2C-F26E5F70E2D2}" srcOrd="3" destOrd="0" presId="urn:microsoft.com/office/officeart/2005/8/layout/hierarchy2"/>
    <dgm:cxn modelId="{040A76CB-24E2-4832-A12A-13B910801E25}" type="presParOf" srcId="{F827114F-734E-438C-8F2C-F26E5F70E2D2}" destId="{C48316F8-B142-481C-833E-77F438E4B765}" srcOrd="0" destOrd="0" presId="urn:microsoft.com/office/officeart/2005/8/layout/hierarchy2"/>
    <dgm:cxn modelId="{3DC909AF-B67A-49B4-A4A9-F215192F5F54}" type="presParOf" srcId="{F827114F-734E-438C-8F2C-F26E5F70E2D2}" destId="{F1E0CB37-156F-4A5E-8AB5-7E6FCB4BAD0A}" srcOrd="1" destOrd="0" presId="urn:microsoft.com/office/officeart/2005/8/layout/hierarchy2"/>
    <dgm:cxn modelId="{914A3833-6DBA-454C-BE24-742E5E596723}" type="presParOf" srcId="{3983C426-B02F-415E-BA5F-FE63C72DBCE0}" destId="{FE5C44C9-8564-4961-90BF-ACFA0B44499E}" srcOrd="4" destOrd="0" presId="urn:microsoft.com/office/officeart/2005/8/layout/hierarchy2"/>
    <dgm:cxn modelId="{AC469767-C812-4001-BC68-C0440E3FA007}" type="presParOf" srcId="{FE5C44C9-8564-4961-90BF-ACFA0B44499E}" destId="{7B2384F8-D602-4714-958B-8E38C703F0A2}" srcOrd="0" destOrd="0" presId="urn:microsoft.com/office/officeart/2005/8/layout/hierarchy2"/>
    <dgm:cxn modelId="{BE2FA369-2151-4879-8148-CA3E866E7461}" type="presParOf" srcId="{3983C426-B02F-415E-BA5F-FE63C72DBCE0}" destId="{DD22A480-D8A3-4F3F-9277-B34483B0F6E0}" srcOrd="5" destOrd="0" presId="urn:microsoft.com/office/officeart/2005/8/layout/hierarchy2"/>
    <dgm:cxn modelId="{D5E4F79E-B074-4F70-8669-D36C8FF3067A}" type="presParOf" srcId="{DD22A480-D8A3-4F3F-9277-B34483B0F6E0}" destId="{44386886-A7CF-48F3-92A6-1C0A2311D98F}" srcOrd="0" destOrd="0" presId="urn:microsoft.com/office/officeart/2005/8/layout/hierarchy2"/>
    <dgm:cxn modelId="{11B29CA2-D6AF-4030-9CFE-B34B2454CCE3}" type="presParOf" srcId="{DD22A480-D8A3-4F3F-9277-B34483B0F6E0}" destId="{56FB4BEE-191D-4629-B6AE-FF370EA9E95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18E5E-A060-49AB-B3A9-98D9A5466BA0}">
      <dsp:nvSpPr>
        <dsp:cNvPr id="0" name=""/>
        <dsp:cNvSpPr/>
      </dsp:nvSpPr>
      <dsp:spPr>
        <a:xfrm>
          <a:off x="3666494" y="3396410"/>
          <a:ext cx="91440" cy="3971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7124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B6029F-CBB7-47F9-8069-E2E0EB2143F5}">
      <dsp:nvSpPr>
        <dsp:cNvPr id="0" name=""/>
        <dsp:cNvSpPr/>
      </dsp:nvSpPr>
      <dsp:spPr>
        <a:xfrm>
          <a:off x="3666494" y="2132211"/>
          <a:ext cx="91440" cy="3971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7124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F4F98-4541-4C7A-9FA1-F0E558CB1D7A}">
      <dsp:nvSpPr>
        <dsp:cNvPr id="0" name=""/>
        <dsp:cNvSpPr/>
      </dsp:nvSpPr>
      <dsp:spPr>
        <a:xfrm>
          <a:off x="2877759" y="868011"/>
          <a:ext cx="834455" cy="39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628"/>
              </a:lnTo>
              <a:lnTo>
                <a:pt x="834455" y="270628"/>
              </a:lnTo>
              <a:lnTo>
                <a:pt x="834455" y="397124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F1E25-799E-41A1-829E-1B282A892B0C}">
      <dsp:nvSpPr>
        <dsp:cNvPr id="0" name=""/>
        <dsp:cNvSpPr/>
      </dsp:nvSpPr>
      <dsp:spPr>
        <a:xfrm>
          <a:off x="1997584" y="2132211"/>
          <a:ext cx="91440" cy="3971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7124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F7080-0FCB-438A-9609-3AE60CDFADFF}">
      <dsp:nvSpPr>
        <dsp:cNvPr id="0" name=""/>
        <dsp:cNvSpPr/>
      </dsp:nvSpPr>
      <dsp:spPr>
        <a:xfrm>
          <a:off x="2043304" y="868011"/>
          <a:ext cx="834455" cy="397124"/>
        </a:xfrm>
        <a:custGeom>
          <a:avLst/>
          <a:gdLst/>
          <a:ahLst/>
          <a:cxnLst/>
          <a:rect l="0" t="0" r="0" b="0"/>
          <a:pathLst>
            <a:path>
              <a:moveTo>
                <a:pt x="834455" y="0"/>
              </a:moveTo>
              <a:lnTo>
                <a:pt x="834455" y="270628"/>
              </a:lnTo>
              <a:lnTo>
                <a:pt x="0" y="270628"/>
              </a:lnTo>
              <a:lnTo>
                <a:pt x="0" y="397124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D654B-6DD7-4E15-876C-63A044B35936}">
      <dsp:nvSpPr>
        <dsp:cNvPr id="0" name=""/>
        <dsp:cNvSpPr/>
      </dsp:nvSpPr>
      <dsp:spPr>
        <a:xfrm>
          <a:off x="2195023" y="936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A0345-764F-4F15-ABA2-7B6C02FA88C2}">
      <dsp:nvSpPr>
        <dsp:cNvPr id="0" name=""/>
        <dsp:cNvSpPr/>
      </dsp:nvSpPr>
      <dsp:spPr>
        <a:xfrm>
          <a:off x="2346742" y="145070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App </a:t>
          </a:r>
          <a:endParaRPr lang="en-US" sz="2100" kern="1200" dirty="0"/>
        </a:p>
      </dsp:txBody>
      <dsp:txXfrm>
        <a:off x="2372138" y="170466"/>
        <a:ext cx="1314679" cy="816282"/>
      </dsp:txXfrm>
    </dsp:sp>
    <dsp:sp modelId="{E023678B-D4EE-465D-B584-EB9CB7D11EC1}">
      <dsp:nvSpPr>
        <dsp:cNvPr id="0" name=""/>
        <dsp:cNvSpPr/>
      </dsp:nvSpPr>
      <dsp:spPr>
        <a:xfrm>
          <a:off x="1360568" y="1265136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70532-9337-41D2-9925-045C4CC55230}">
      <dsp:nvSpPr>
        <dsp:cNvPr id="0" name=""/>
        <dsp:cNvSpPr/>
      </dsp:nvSpPr>
      <dsp:spPr>
        <a:xfrm>
          <a:off x="1512287" y="1409269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Shop</a:t>
          </a:r>
          <a:endParaRPr lang="en-US" sz="2100" kern="1200" dirty="0"/>
        </a:p>
      </dsp:txBody>
      <dsp:txXfrm>
        <a:off x="1537683" y="1434665"/>
        <a:ext cx="1314679" cy="816282"/>
      </dsp:txXfrm>
    </dsp:sp>
    <dsp:sp modelId="{94E049A3-29F4-44DD-B778-D9A66C989F80}">
      <dsp:nvSpPr>
        <dsp:cNvPr id="0" name=""/>
        <dsp:cNvSpPr/>
      </dsp:nvSpPr>
      <dsp:spPr>
        <a:xfrm>
          <a:off x="1360568" y="2529335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F6048-DA1A-447A-912F-74D34B2CB9A1}">
      <dsp:nvSpPr>
        <dsp:cNvPr id="0" name=""/>
        <dsp:cNvSpPr/>
      </dsp:nvSpPr>
      <dsp:spPr>
        <a:xfrm>
          <a:off x="1512287" y="2673468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Product</a:t>
          </a:r>
          <a:endParaRPr lang="en-US" sz="2100" kern="1200" dirty="0"/>
        </a:p>
      </dsp:txBody>
      <dsp:txXfrm>
        <a:off x="1537683" y="2698864"/>
        <a:ext cx="1314679" cy="816282"/>
      </dsp:txXfrm>
    </dsp:sp>
    <dsp:sp modelId="{4030ABB2-52F3-462A-A2A1-FF612F9C8D71}">
      <dsp:nvSpPr>
        <dsp:cNvPr id="0" name=""/>
        <dsp:cNvSpPr/>
      </dsp:nvSpPr>
      <dsp:spPr>
        <a:xfrm>
          <a:off x="3029478" y="1265136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EE330-B707-4BA3-90CF-A3A3196471D1}">
      <dsp:nvSpPr>
        <dsp:cNvPr id="0" name=""/>
        <dsp:cNvSpPr/>
      </dsp:nvSpPr>
      <dsp:spPr>
        <a:xfrm>
          <a:off x="3181197" y="1409269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Header</a:t>
          </a:r>
          <a:endParaRPr lang="en-US" sz="2100" kern="1200" dirty="0"/>
        </a:p>
      </dsp:txBody>
      <dsp:txXfrm>
        <a:off x="3206593" y="1434665"/>
        <a:ext cx="1314679" cy="816282"/>
      </dsp:txXfrm>
    </dsp:sp>
    <dsp:sp modelId="{53E48245-BDF7-412E-B8E2-EE6B33E5B045}">
      <dsp:nvSpPr>
        <dsp:cNvPr id="0" name=""/>
        <dsp:cNvSpPr/>
      </dsp:nvSpPr>
      <dsp:spPr>
        <a:xfrm>
          <a:off x="3029478" y="2529335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6E2BA-C332-4B78-AA97-92D3AEF93EAA}">
      <dsp:nvSpPr>
        <dsp:cNvPr id="0" name=""/>
        <dsp:cNvSpPr/>
      </dsp:nvSpPr>
      <dsp:spPr>
        <a:xfrm>
          <a:off x="3181197" y="2673468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CartModal</a:t>
          </a:r>
        </a:p>
      </dsp:txBody>
      <dsp:txXfrm>
        <a:off x="3206593" y="2698864"/>
        <a:ext cx="1314679" cy="816282"/>
      </dsp:txXfrm>
    </dsp:sp>
    <dsp:sp modelId="{CBC30DE9-E3CC-4CE1-9873-D89928DB5CDA}">
      <dsp:nvSpPr>
        <dsp:cNvPr id="0" name=""/>
        <dsp:cNvSpPr/>
      </dsp:nvSpPr>
      <dsp:spPr>
        <a:xfrm>
          <a:off x="3029478" y="3793535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5900D-87C9-4B73-B3D8-26C20101ED5B}">
      <dsp:nvSpPr>
        <dsp:cNvPr id="0" name=""/>
        <dsp:cNvSpPr/>
      </dsp:nvSpPr>
      <dsp:spPr>
        <a:xfrm>
          <a:off x="3181197" y="3937668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Cart</a:t>
          </a:r>
        </a:p>
      </dsp:txBody>
      <dsp:txXfrm>
        <a:off x="3206593" y="3963064"/>
        <a:ext cx="1314679" cy="816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27926-B7F4-4571-BD3D-2F60F2FFA064}">
      <dsp:nvSpPr>
        <dsp:cNvPr id="0" name=""/>
        <dsp:cNvSpPr/>
      </dsp:nvSpPr>
      <dsp:spPr>
        <a:xfrm>
          <a:off x="0" y="35202"/>
          <a:ext cx="2540001" cy="737099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ptos Display" panose="02110004020202020204"/>
            </a:rPr>
            <a:t>Prop drilling</a:t>
          </a:r>
          <a:endParaRPr lang="en-US" sz="3000" kern="1200" dirty="0"/>
        </a:p>
      </dsp:txBody>
      <dsp:txXfrm>
        <a:off x="35982" y="71184"/>
        <a:ext cx="2468037" cy="665135"/>
      </dsp:txXfrm>
    </dsp:sp>
    <dsp:sp modelId="{FA45C6B9-C79C-4401-8262-06C65E8C22C5}">
      <dsp:nvSpPr>
        <dsp:cNvPr id="0" name=""/>
        <dsp:cNvSpPr/>
      </dsp:nvSpPr>
      <dsp:spPr>
        <a:xfrm>
          <a:off x="0" y="772302"/>
          <a:ext cx="2540001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45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>
              <a:latin typeface="Aptos Display" panose="02110004020202020204"/>
            </a:rPr>
            <a:t>Passare</a:t>
          </a:r>
          <a:r>
            <a:rPr lang="en-US" sz="2300" kern="1200" dirty="0">
              <a:latin typeface="Aptos Display" panose="02110004020202020204"/>
            </a:rPr>
            <a:t> </a:t>
          </a:r>
          <a:r>
            <a:rPr lang="en-US" sz="2300" kern="1200" dirty="0" err="1">
              <a:latin typeface="Aptos Display" panose="02110004020202020204"/>
            </a:rPr>
            <a:t>dati</a:t>
          </a:r>
          <a:r>
            <a:rPr lang="en-US" sz="2300" kern="1200" dirty="0">
              <a:latin typeface="Aptos Display" panose="02110004020202020204"/>
            </a:rPr>
            <a:t> </a:t>
          </a:r>
          <a:r>
            <a:rPr lang="en-US" sz="2300" kern="1200" dirty="0" err="1">
              <a:latin typeface="Aptos Display" panose="02110004020202020204"/>
            </a:rPr>
            <a:t>condivisi</a:t>
          </a:r>
          <a:r>
            <a:rPr lang="en-US" sz="2300" kern="1200" dirty="0">
              <a:latin typeface="Aptos Display" panose="02110004020202020204"/>
            </a:rPr>
            <a:t> </a:t>
          </a:r>
          <a:r>
            <a:rPr lang="en-US" sz="2300" kern="1200" dirty="0" err="1">
              <a:latin typeface="Aptos Display" panose="02110004020202020204"/>
            </a:rPr>
            <a:t>tra</a:t>
          </a:r>
          <a:r>
            <a:rPr lang="en-US" sz="2300" kern="1200" dirty="0">
              <a:latin typeface="Aptos Display" panose="02110004020202020204"/>
            </a:rPr>
            <a:t> piu layer di componenti</a:t>
          </a:r>
          <a:endParaRPr lang="en-US" sz="2300" kern="1200" dirty="0"/>
        </a:p>
      </dsp:txBody>
      <dsp:txXfrm>
        <a:off x="0" y="772302"/>
        <a:ext cx="2540001" cy="1366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18E5E-A060-49AB-B3A9-98D9A5466BA0}">
      <dsp:nvSpPr>
        <dsp:cNvPr id="0" name=""/>
        <dsp:cNvSpPr/>
      </dsp:nvSpPr>
      <dsp:spPr>
        <a:xfrm>
          <a:off x="3666494" y="3396410"/>
          <a:ext cx="91440" cy="3971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7124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B6029F-CBB7-47F9-8069-E2E0EB2143F5}">
      <dsp:nvSpPr>
        <dsp:cNvPr id="0" name=""/>
        <dsp:cNvSpPr/>
      </dsp:nvSpPr>
      <dsp:spPr>
        <a:xfrm>
          <a:off x="3666494" y="2132211"/>
          <a:ext cx="91440" cy="3971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7124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F4F98-4541-4C7A-9FA1-F0E558CB1D7A}">
      <dsp:nvSpPr>
        <dsp:cNvPr id="0" name=""/>
        <dsp:cNvSpPr/>
      </dsp:nvSpPr>
      <dsp:spPr>
        <a:xfrm>
          <a:off x="2877759" y="868011"/>
          <a:ext cx="834455" cy="39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628"/>
              </a:lnTo>
              <a:lnTo>
                <a:pt x="834455" y="270628"/>
              </a:lnTo>
              <a:lnTo>
                <a:pt x="834455" y="397124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F1E25-799E-41A1-829E-1B282A892B0C}">
      <dsp:nvSpPr>
        <dsp:cNvPr id="0" name=""/>
        <dsp:cNvSpPr/>
      </dsp:nvSpPr>
      <dsp:spPr>
        <a:xfrm>
          <a:off x="1997584" y="2132211"/>
          <a:ext cx="91440" cy="3971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7124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F7080-0FCB-438A-9609-3AE60CDFADFF}">
      <dsp:nvSpPr>
        <dsp:cNvPr id="0" name=""/>
        <dsp:cNvSpPr/>
      </dsp:nvSpPr>
      <dsp:spPr>
        <a:xfrm>
          <a:off x="2043304" y="868011"/>
          <a:ext cx="834455" cy="397124"/>
        </a:xfrm>
        <a:custGeom>
          <a:avLst/>
          <a:gdLst/>
          <a:ahLst/>
          <a:cxnLst/>
          <a:rect l="0" t="0" r="0" b="0"/>
          <a:pathLst>
            <a:path>
              <a:moveTo>
                <a:pt x="834455" y="0"/>
              </a:moveTo>
              <a:lnTo>
                <a:pt x="834455" y="270628"/>
              </a:lnTo>
              <a:lnTo>
                <a:pt x="0" y="270628"/>
              </a:lnTo>
              <a:lnTo>
                <a:pt x="0" y="397124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D654B-6DD7-4E15-876C-63A044B35936}">
      <dsp:nvSpPr>
        <dsp:cNvPr id="0" name=""/>
        <dsp:cNvSpPr/>
      </dsp:nvSpPr>
      <dsp:spPr>
        <a:xfrm>
          <a:off x="2195023" y="936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A0345-764F-4F15-ABA2-7B6C02FA88C2}">
      <dsp:nvSpPr>
        <dsp:cNvPr id="0" name=""/>
        <dsp:cNvSpPr/>
      </dsp:nvSpPr>
      <dsp:spPr>
        <a:xfrm>
          <a:off x="2346742" y="145070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App </a:t>
          </a:r>
          <a:endParaRPr lang="en-US" sz="2100" kern="1200" dirty="0"/>
        </a:p>
      </dsp:txBody>
      <dsp:txXfrm>
        <a:off x="2372138" y="170466"/>
        <a:ext cx="1314679" cy="816282"/>
      </dsp:txXfrm>
    </dsp:sp>
    <dsp:sp modelId="{E023678B-D4EE-465D-B584-EB9CB7D11EC1}">
      <dsp:nvSpPr>
        <dsp:cNvPr id="0" name=""/>
        <dsp:cNvSpPr/>
      </dsp:nvSpPr>
      <dsp:spPr>
        <a:xfrm>
          <a:off x="1360568" y="1265136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70532-9337-41D2-9925-045C4CC55230}">
      <dsp:nvSpPr>
        <dsp:cNvPr id="0" name=""/>
        <dsp:cNvSpPr/>
      </dsp:nvSpPr>
      <dsp:spPr>
        <a:xfrm>
          <a:off x="1512287" y="1409269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Shop</a:t>
          </a:r>
          <a:endParaRPr lang="en-US" sz="2100" kern="1200" dirty="0"/>
        </a:p>
      </dsp:txBody>
      <dsp:txXfrm>
        <a:off x="1537683" y="1434665"/>
        <a:ext cx="1314679" cy="816282"/>
      </dsp:txXfrm>
    </dsp:sp>
    <dsp:sp modelId="{94E049A3-29F4-44DD-B778-D9A66C989F80}">
      <dsp:nvSpPr>
        <dsp:cNvPr id="0" name=""/>
        <dsp:cNvSpPr/>
      </dsp:nvSpPr>
      <dsp:spPr>
        <a:xfrm>
          <a:off x="1360568" y="2529335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F6048-DA1A-447A-912F-74D34B2CB9A1}">
      <dsp:nvSpPr>
        <dsp:cNvPr id="0" name=""/>
        <dsp:cNvSpPr/>
      </dsp:nvSpPr>
      <dsp:spPr>
        <a:xfrm>
          <a:off x="1512287" y="2673468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Product</a:t>
          </a:r>
          <a:endParaRPr lang="en-US" sz="2100" kern="1200" dirty="0"/>
        </a:p>
      </dsp:txBody>
      <dsp:txXfrm>
        <a:off x="1537683" y="2698864"/>
        <a:ext cx="1314679" cy="816282"/>
      </dsp:txXfrm>
    </dsp:sp>
    <dsp:sp modelId="{4030ABB2-52F3-462A-A2A1-FF612F9C8D71}">
      <dsp:nvSpPr>
        <dsp:cNvPr id="0" name=""/>
        <dsp:cNvSpPr/>
      </dsp:nvSpPr>
      <dsp:spPr>
        <a:xfrm>
          <a:off x="3029478" y="1265136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EE330-B707-4BA3-90CF-A3A3196471D1}">
      <dsp:nvSpPr>
        <dsp:cNvPr id="0" name=""/>
        <dsp:cNvSpPr/>
      </dsp:nvSpPr>
      <dsp:spPr>
        <a:xfrm>
          <a:off x="3181197" y="1409269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Header</a:t>
          </a:r>
          <a:endParaRPr lang="en-US" sz="2100" kern="1200" dirty="0"/>
        </a:p>
      </dsp:txBody>
      <dsp:txXfrm>
        <a:off x="3206593" y="1434665"/>
        <a:ext cx="1314679" cy="816282"/>
      </dsp:txXfrm>
    </dsp:sp>
    <dsp:sp modelId="{53E48245-BDF7-412E-B8E2-EE6B33E5B045}">
      <dsp:nvSpPr>
        <dsp:cNvPr id="0" name=""/>
        <dsp:cNvSpPr/>
      </dsp:nvSpPr>
      <dsp:spPr>
        <a:xfrm>
          <a:off x="3029478" y="2529335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6E2BA-C332-4B78-AA97-92D3AEF93EAA}">
      <dsp:nvSpPr>
        <dsp:cNvPr id="0" name=""/>
        <dsp:cNvSpPr/>
      </dsp:nvSpPr>
      <dsp:spPr>
        <a:xfrm>
          <a:off x="3181197" y="2673468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CartModal</a:t>
          </a:r>
        </a:p>
      </dsp:txBody>
      <dsp:txXfrm>
        <a:off x="3206593" y="2698864"/>
        <a:ext cx="1314679" cy="816282"/>
      </dsp:txXfrm>
    </dsp:sp>
    <dsp:sp modelId="{CBC30DE9-E3CC-4CE1-9873-D89928DB5CDA}">
      <dsp:nvSpPr>
        <dsp:cNvPr id="0" name=""/>
        <dsp:cNvSpPr/>
      </dsp:nvSpPr>
      <dsp:spPr>
        <a:xfrm>
          <a:off x="3029478" y="3793535"/>
          <a:ext cx="1365471" cy="8670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5900D-87C9-4B73-B3D8-26C20101ED5B}">
      <dsp:nvSpPr>
        <dsp:cNvPr id="0" name=""/>
        <dsp:cNvSpPr/>
      </dsp:nvSpPr>
      <dsp:spPr>
        <a:xfrm>
          <a:off x="3181197" y="3937668"/>
          <a:ext cx="1365471" cy="8670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ptos Display" panose="02110004020202020204"/>
            </a:rPr>
            <a:t>Cart</a:t>
          </a:r>
        </a:p>
      </dsp:txBody>
      <dsp:txXfrm>
        <a:off x="3206593" y="3963064"/>
        <a:ext cx="1314679" cy="8162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D505E-B9D9-480A-90F1-BEC699EDBA56}">
      <dsp:nvSpPr>
        <dsp:cNvPr id="0" name=""/>
        <dsp:cNvSpPr/>
      </dsp:nvSpPr>
      <dsp:spPr>
        <a:xfrm>
          <a:off x="748109" y="1115764"/>
          <a:ext cx="1937742" cy="968871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ptos Display" panose="02110004020202020204"/>
            </a:rPr>
            <a:t>dispatch</a:t>
          </a:r>
          <a:endParaRPr lang="en-US" sz="3100" kern="1200" dirty="0"/>
        </a:p>
      </dsp:txBody>
      <dsp:txXfrm>
        <a:off x="776486" y="1144141"/>
        <a:ext cx="1880988" cy="912117"/>
      </dsp:txXfrm>
    </dsp:sp>
    <dsp:sp modelId="{FD9576C5-EF6D-4480-8436-88723F1DCB5A}">
      <dsp:nvSpPr>
        <dsp:cNvPr id="0" name=""/>
        <dsp:cNvSpPr/>
      </dsp:nvSpPr>
      <dsp:spPr>
        <a:xfrm rot="18289469">
          <a:off x="2394757" y="1015853"/>
          <a:ext cx="13572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357284" y="27246"/>
              </a:lnTo>
            </a:path>
          </a:pathLst>
        </a:custGeom>
        <a:noFill/>
        <a:ln w="1905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9467" y="1009167"/>
        <a:ext cx="67864" cy="67864"/>
      </dsp:txXfrm>
    </dsp:sp>
    <dsp:sp modelId="{F5C734E0-6EAA-4CA4-8F11-4D28A0346111}">
      <dsp:nvSpPr>
        <dsp:cNvPr id="0" name=""/>
        <dsp:cNvSpPr/>
      </dsp:nvSpPr>
      <dsp:spPr>
        <a:xfrm>
          <a:off x="3460948" y="1562"/>
          <a:ext cx="1937742" cy="968871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ptos Display" panose="02110004020202020204"/>
            </a:rPr>
            <a:t> </a:t>
          </a:r>
          <a:r>
            <a:rPr lang="en-US" sz="3100" kern="1200" dirty="0" err="1">
              <a:latin typeface="Aptos Display" panose="02110004020202020204"/>
            </a:rPr>
            <a:t>Aggiungi</a:t>
          </a:r>
          <a:r>
            <a:rPr lang="en-US" sz="3100" kern="1200" dirty="0">
              <a:latin typeface="Aptos Display" panose="02110004020202020204"/>
            </a:rPr>
            <a:t> a </a:t>
          </a:r>
          <a:r>
            <a:rPr lang="en-US" sz="3100" kern="1200" dirty="0" err="1">
              <a:latin typeface="Aptos Display" panose="02110004020202020204"/>
            </a:rPr>
            <a:t>carrello</a:t>
          </a:r>
          <a:endParaRPr lang="en-US" sz="3100" kern="1200" dirty="0"/>
        </a:p>
      </dsp:txBody>
      <dsp:txXfrm>
        <a:off x="3489325" y="29939"/>
        <a:ext cx="1880988" cy="912117"/>
      </dsp:txXfrm>
    </dsp:sp>
    <dsp:sp modelId="{8FB58C68-8306-48A0-B230-1B4698D0C640}">
      <dsp:nvSpPr>
        <dsp:cNvPr id="0" name=""/>
        <dsp:cNvSpPr/>
      </dsp:nvSpPr>
      <dsp:spPr>
        <a:xfrm>
          <a:off x="2685851" y="1572953"/>
          <a:ext cx="77509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75096" y="27246"/>
              </a:lnTo>
            </a:path>
          </a:pathLst>
        </a:custGeom>
        <a:noFill/>
        <a:ln w="1905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4022" y="1580822"/>
        <a:ext cx="38754" cy="38754"/>
      </dsp:txXfrm>
    </dsp:sp>
    <dsp:sp modelId="{C48316F8-B142-481C-833E-77F438E4B765}">
      <dsp:nvSpPr>
        <dsp:cNvPr id="0" name=""/>
        <dsp:cNvSpPr/>
      </dsp:nvSpPr>
      <dsp:spPr>
        <a:xfrm>
          <a:off x="3460948" y="1115764"/>
          <a:ext cx="1937742" cy="968871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latin typeface="Aptos Display" panose="02110004020202020204"/>
            </a:rPr>
            <a:t>Rimuovi</a:t>
          </a:r>
          <a:r>
            <a:rPr lang="en-US" sz="3100" kern="1200" dirty="0">
              <a:latin typeface="Aptos Display" panose="02110004020202020204"/>
            </a:rPr>
            <a:t> da carrello</a:t>
          </a:r>
          <a:endParaRPr lang="en-US" sz="3100" kern="1200" dirty="0"/>
        </a:p>
      </dsp:txBody>
      <dsp:txXfrm>
        <a:off x="3489325" y="1144141"/>
        <a:ext cx="1880988" cy="912117"/>
      </dsp:txXfrm>
    </dsp:sp>
    <dsp:sp modelId="{FE5C44C9-8564-4961-90BF-ACFA0B44499E}">
      <dsp:nvSpPr>
        <dsp:cNvPr id="0" name=""/>
        <dsp:cNvSpPr/>
      </dsp:nvSpPr>
      <dsp:spPr>
        <a:xfrm rot="3310531">
          <a:off x="2394757" y="2130054"/>
          <a:ext cx="13572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357284" y="27246"/>
              </a:lnTo>
            </a:path>
          </a:pathLst>
        </a:custGeom>
        <a:noFill/>
        <a:ln w="1905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9467" y="2123368"/>
        <a:ext cx="67864" cy="67864"/>
      </dsp:txXfrm>
    </dsp:sp>
    <dsp:sp modelId="{44386886-A7CF-48F3-92A6-1C0A2311D98F}">
      <dsp:nvSpPr>
        <dsp:cNvPr id="0" name=""/>
        <dsp:cNvSpPr/>
      </dsp:nvSpPr>
      <dsp:spPr>
        <a:xfrm>
          <a:off x="3460948" y="2229966"/>
          <a:ext cx="1937742" cy="968871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latin typeface="Aptos Display" panose="02110004020202020204"/>
            </a:rPr>
            <a:t>Svuota</a:t>
          </a:r>
          <a:r>
            <a:rPr lang="en-US" sz="3100" kern="1200" dirty="0">
              <a:latin typeface="Aptos Display" panose="02110004020202020204"/>
            </a:rPr>
            <a:t> carrello</a:t>
          </a:r>
        </a:p>
      </dsp:txBody>
      <dsp:txXfrm>
        <a:off x="3489325" y="2258343"/>
        <a:ext cx="1880988" cy="912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62A3CD-C0A0-7742-124C-4B5BBD6A68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AE085-FDB0-0865-7E9C-BCCAC6C173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16BFF-FB72-4EA3-AB12-76F3087A6FEA}" type="datetimeFigureOut">
              <a:rPr lang="it-IT" smtClean="0"/>
              <a:t>06/04/2025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2400F-F5FB-3041-CBFE-34924AF03A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2C4DC-01FD-8EBB-9E10-9B667281C5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0CE96-58D3-4ADE-9F5D-DB5C6C87DD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81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5A8CD-303E-4494-B500-EEBFCB34C1AC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AE08F-5627-47DE-93DC-DD7ACB87F4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47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racconto</a:t>
            </a:r>
            <a:r>
              <a:rPr lang="en-US" dirty="0"/>
              <a:t> la </a:t>
            </a:r>
            <a:r>
              <a:rPr lang="en-US" dirty="0" err="1"/>
              <a:t>storia</a:t>
            </a:r>
            <a:r>
              <a:rPr lang="en-US" dirty="0"/>
              <a:t> di un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setta</a:t>
            </a:r>
            <a:r>
              <a:rPr lang="en-US" dirty="0"/>
              <a:t> il </a:t>
            </a:r>
            <a:r>
              <a:rPr lang="en-US" dirty="0" err="1"/>
              <a:t>nome</a:t>
            </a:r>
            <a:r>
              <a:rPr lang="en-US" dirty="0"/>
              <a:t> di un </a:t>
            </a:r>
            <a:r>
              <a:rPr lang="en-US" dirty="0" err="1"/>
              <a:t>utente</a:t>
            </a:r>
            <a:r>
              <a:rPr lang="en-US" dirty="0"/>
              <a:t> al </a:t>
            </a:r>
            <a:r>
              <a:rPr lang="en-US" dirty="0" err="1"/>
              <a:t>clic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bottone</a:t>
            </a:r>
            <a:r>
              <a:rPr lang="en-US" dirty="0"/>
              <a:t>.</a:t>
            </a:r>
          </a:p>
          <a:p>
            <a:r>
              <a:rPr lang="en-US" dirty="0"/>
              <a:t>Data </a:t>
            </a:r>
            <a:r>
              <a:rPr lang="en-US" dirty="0" err="1"/>
              <a:t>anche</a:t>
            </a:r>
            <a:r>
              <a:rPr lang="en-US" dirty="0"/>
              <a:t> la </a:t>
            </a:r>
            <a:r>
              <a:rPr lang="en-US" dirty="0" err="1"/>
              <a:t>lezione</a:t>
            </a:r>
            <a:r>
              <a:rPr lang="en-US" dirty="0"/>
              <a:t> di </a:t>
            </a:r>
            <a:r>
              <a:rPr lang="en-US" dirty="0" err="1"/>
              <a:t>venerdì</a:t>
            </a:r>
            <a:r>
              <a:rPr lang="en-US" dirty="0"/>
              <a:t> </a:t>
            </a:r>
            <a:r>
              <a:rPr lang="en-US" dirty="0" err="1"/>
              <a:t>scorso</a:t>
            </a:r>
            <a:r>
              <a:rPr lang="en-US" dirty="0"/>
              <a:t>, </a:t>
            </a:r>
            <a:r>
              <a:rPr lang="en-US" dirty="0" err="1"/>
              <a:t>c’è</a:t>
            </a:r>
            <a:r>
              <a:rPr lang="en-US" dirty="0"/>
              <a:t> </a:t>
            </a:r>
            <a:r>
              <a:rPr lang="en-US" dirty="0" err="1"/>
              <a:t>qualcuno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offer </a:t>
            </a:r>
            <a:r>
              <a:rPr lang="en-US" dirty="0" err="1"/>
              <a:t>volontario</a:t>
            </a:r>
            <a:r>
              <a:rPr lang="en-US" dirty="0"/>
              <a:t> per </a:t>
            </a:r>
            <a:r>
              <a:rPr lang="en-US" dirty="0" err="1"/>
              <a:t>dirmi</a:t>
            </a:r>
            <a:r>
              <a:rPr lang="en-US" dirty="0"/>
              <a:t> come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immagazzinare</a:t>
            </a:r>
            <a:r>
              <a:rPr lang="en-US" dirty="0"/>
              <a:t> </a:t>
            </a:r>
            <a:r>
              <a:rPr lang="en-US" dirty="0" err="1"/>
              <a:t>l’informazione</a:t>
            </a:r>
            <a:r>
              <a:rPr lang="en-US" dirty="0"/>
              <a:t> del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del </a:t>
            </a:r>
            <a:r>
              <a:rPr lang="en-US" dirty="0" err="1"/>
              <a:t>componente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STATO</a:t>
            </a:r>
          </a:p>
          <a:p>
            <a:endParaRPr lang="en-US" dirty="0"/>
          </a:p>
          <a:p>
            <a:r>
              <a:rPr lang="en-US" dirty="0"/>
              <a:t>Demo: </a:t>
            </a:r>
            <a:r>
              <a:rPr lang="en-US" dirty="0" err="1"/>
              <a:t>storytime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018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1D1A0-DC95-7D30-2F05-9994F85C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DC1FA-72E8-E8C3-9CA4-BF964F36C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75FE2-D94F-197F-B313-E1460595D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Impostare</a:t>
            </a:r>
            <a:r>
              <a:rPr lang="en-GB" dirty="0"/>
              <a:t> sempre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iniziale</a:t>
            </a:r>
            <a:r>
              <a:rPr lang="en-GB" dirty="0"/>
              <a:t> del context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definiamo</a:t>
            </a:r>
            <a:r>
              <a:rPr lang="en-GB" dirty="0"/>
              <a:t> il provider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F639C-2378-F6B2-DDCA-43380522E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045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9930B-3DEA-04C4-AF25-34D5E53E5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9B8C50-52B4-575C-8E11-264734F7F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055061-4AEC-D12B-607F-B07F3B698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EDAA8-7047-5049-9B7F-320DF9257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446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3593E-6F77-48EA-7FFF-A41A1B875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51A06-FAB9-17BE-7977-0D6A49EB2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E377A-221D-7E89-B8D5-27A628BBF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valore</a:t>
            </a:r>
            <a:r>
              <a:rPr lang="en-US" dirty="0"/>
              <a:t> del nostro Context e' sempre </a:t>
            </a:r>
            <a:r>
              <a:rPr lang="en-US" dirty="0" err="1"/>
              <a:t>statico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, </a:t>
            </a:r>
            <a:r>
              <a:rPr lang="en-US" dirty="0" err="1"/>
              <a:t>sarebbe</a:t>
            </a:r>
            <a:r>
              <a:rPr lang="en-US" dirty="0"/>
              <a:t> </a:t>
            </a:r>
            <a:r>
              <a:rPr lang="en-US" dirty="0" err="1"/>
              <a:t>figo</a:t>
            </a:r>
            <a:r>
              <a:rPr lang="en-US" dirty="0"/>
              <a:t> se </a:t>
            </a:r>
            <a:r>
              <a:rPr lang="en-US" dirty="0" err="1"/>
              <a:t>riuscissimo</a:t>
            </a:r>
            <a:r>
              <a:rPr lang="en-US" dirty="0"/>
              <a:t> a </a:t>
            </a:r>
            <a:r>
              <a:rPr lang="en-US" dirty="0" err="1"/>
              <a:t>linkarlo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state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troviamo</a:t>
            </a:r>
            <a:r>
              <a:rPr lang="en-US" dirty="0"/>
              <a:t> in </a:t>
            </a:r>
            <a:r>
              <a:rPr lang="en-US" dirty="0" err="1"/>
              <a:t>App.tsx</a:t>
            </a:r>
            <a:r>
              <a:rPr lang="en-US" dirty="0"/>
              <a:t>, in modo da </a:t>
            </a:r>
            <a:r>
              <a:rPr lang="en-US" dirty="0" err="1"/>
              <a:t>rendere</a:t>
            </a:r>
            <a:r>
              <a:rPr lang="en-US" dirty="0"/>
              <a:t> il nostro </a:t>
            </a:r>
            <a:r>
              <a:rPr lang="en-US" dirty="0" err="1"/>
              <a:t>carrello</a:t>
            </a:r>
            <a:r>
              <a:rPr lang="en-US" dirty="0"/>
              <a:t> </a:t>
            </a:r>
            <a:r>
              <a:rPr lang="en-US" dirty="0" err="1"/>
              <a:t>dinamico</a:t>
            </a:r>
            <a:r>
              <a:rPr lang="en-US" dirty="0"/>
              <a:t>. </a:t>
            </a:r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di items.</a:t>
            </a:r>
          </a:p>
          <a:p>
            <a:endParaRPr lang="en-US" dirty="0"/>
          </a:p>
          <a:p>
            <a:r>
              <a:rPr lang="en-US" err="1"/>
              <a:t>Inseriamo</a:t>
            </a:r>
            <a:r>
              <a:rPr lang="en-US" dirty="0"/>
              <a:t> lo state </a:t>
            </a:r>
            <a:r>
              <a:rPr lang="en-US" err="1"/>
              <a:t>nel</a:t>
            </a:r>
            <a:r>
              <a:rPr lang="en-US" dirty="0"/>
              <a:t> </a:t>
            </a:r>
            <a:r>
              <a:rPr lang="en-US" err="1"/>
              <a:t>valore</a:t>
            </a:r>
            <a:r>
              <a:rPr lang="en-US" dirty="0"/>
              <a:t> </a:t>
            </a:r>
            <a:r>
              <a:rPr lang="en-US" err="1"/>
              <a:t>iniziale</a:t>
            </a:r>
            <a:r>
              <a:rPr lang="en-US" dirty="0"/>
              <a:t> del Provider. Ora </a:t>
            </a:r>
            <a:r>
              <a:rPr lang="en-US" err="1"/>
              <a:t>possiamo</a:t>
            </a:r>
            <a:r>
              <a:rPr lang="en-US" dirty="0"/>
              <a:t> </a:t>
            </a:r>
            <a:r>
              <a:rPr lang="en-US" err="1"/>
              <a:t>leggere</a:t>
            </a:r>
            <a:r>
              <a:rPr lang="en-US" dirty="0"/>
              <a:t> il nostro </a:t>
            </a:r>
            <a:r>
              <a:rPr lang="en-US" err="1"/>
              <a:t>carrello</a:t>
            </a:r>
            <a:r>
              <a:rPr lang="en-US" dirty="0"/>
              <a:t> </a:t>
            </a:r>
            <a:r>
              <a:rPr lang="en-US" err="1"/>
              <a:t>tramite</a:t>
            </a:r>
            <a:r>
              <a:rPr lang="en-US" dirty="0"/>
              <a:t> il context, ma non </a:t>
            </a:r>
            <a:r>
              <a:rPr lang="en-US" err="1"/>
              <a:t>finisce</a:t>
            </a:r>
            <a:r>
              <a:rPr lang="en-US" dirty="0"/>
              <a:t> qui: </a:t>
            </a:r>
            <a:r>
              <a:rPr lang="en-US" err="1"/>
              <a:t>vogliamo</a:t>
            </a:r>
            <a:r>
              <a:rPr lang="en-US" dirty="0"/>
              <a:t> </a:t>
            </a:r>
            <a:r>
              <a:rPr lang="en-US" err="1"/>
              <a:t>anche</a:t>
            </a:r>
            <a:r>
              <a:rPr lang="en-US" dirty="0"/>
              <a:t> </a:t>
            </a:r>
            <a:r>
              <a:rPr lang="en-US" err="1"/>
              <a:t>aggiornarlo</a:t>
            </a:r>
            <a:r>
              <a:rPr lang="en-US" dirty="0"/>
              <a:t> </a:t>
            </a:r>
            <a:r>
              <a:rPr lang="en-US" err="1"/>
              <a:t>tramite</a:t>
            </a:r>
            <a:r>
              <a:rPr lang="en-US" dirty="0"/>
              <a:t> il context.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Per </a:t>
            </a:r>
            <a:r>
              <a:rPr lang="en-US" err="1"/>
              <a:t>ora</a:t>
            </a:r>
            <a:r>
              <a:rPr lang="en-US" dirty="0"/>
              <a:t>, </a:t>
            </a:r>
            <a:r>
              <a:rPr lang="en-US" err="1"/>
              <a:t>riscriviamo</a:t>
            </a:r>
            <a:r>
              <a:rPr lang="en-US" dirty="0"/>
              <a:t> </a:t>
            </a:r>
            <a:r>
              <a:rPr lang="en-US" err="1"/>
              <a:t>manualmente</a:t>
            </a:r>
            <a:r>
              <a:rPr lang="en-US" dirty="0"/>
              <a:t> il </a:t>
            </a:r>
            <a:r>
              <a:rPr lang="en-US" err="1"/>
              <a:t>valore</a:t>
            </a:r>
            <a:r>
              <a:rPr lang="en-US" dirty="0"/>
              <a:t> del context, </a:t>
            </a:r>
            <a:r>
              <a:rPr lang="en-US" err="1"/>
              <a:t>oltre</a:t>
            </a:r>
            <a:r>
              <a:rPr lang="en-US" dirty="0"/>
              <a:t> ad items, </a:t>
            </a:r>
            <a:r>
              <a:rPr lang="en-US" err="1"/>
              <a:t>aggiungiamo</a:t>
            </a:r>
            <a:r>
              <a:rPr lang="en-US" dirty="0"/>
              <a:t> </a:t>
            </a:r>
            <a:r>
              <a:rPr lang="en-US" err="1"/>
              <a:t>una</a:t>
            </a:r>
            <a:r>
              <a:rPr lang="en-US" dirty="0"/>
              <a:t> </a:t>
            </a:r>
            <a:r>
              <a:rPr lang="en-US" err="1"/>
              <a:t>funzione</a:t>
            </a:r>
            <a:r>
              <a:rPr lang="en-US" dirty="0"/>
              <a:t> </a:t>
            </a:r>
            <a:r>
              <a:rPr lang="en-US" err="1"/>
              <a:t>addItemToCart</a:t>
            </a:r>
            <a:r>
              <a:rPr lang="en-US" dirty="0"/>
              <a:t> (</a:t>
            </a:r>
            <a:r>
              <a:rPr lang="en-US" err="1"/>
              <a:t>valore</a:t>
            </a:r>
            <a:r>
              <a:rPr lang="en-US" dirty="0"/>
              <a:t>: </a:t>
            </a:r>
            <a:r>
              <a:rPr lang="en-US" err="1"/>
              <a:t>handleAddItemToCart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Importiamo</a:t>
            </a:r>
            <a:r>
              <a:rPr lang="en-US" dirty="0"/>
              <a:t> il context </a:t>
            </a:r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product.tsx</a:t>
            </a:r>
            <a:r>
              <a:rPr lang="en-US" dirty="0"/>
              <a:t> e </a:t>
            </a:r>
            <a:r>
              <a:rPr lang="en-US" dirty="0" err="1"/>
              <a:t>shop.tsx</a:t>
            </a:r>
            <a:r>
              <a:rPr lang="en-US" dirty="0"/>
              <a:t>, </a:t>
            </a:r>
            <a:r>
              <a:rPr lang="en-US" dirty="0" err="1"/>
              <a:t>correggiamo</a:t>
            </a:r>
            <a:r>
              <a:rPr lang="en-US" dirty="0"/>
              <a:t> </a:t>
            </a:r>
            <a:r>
              <a:rPr lang="en-US" dirty="0" err="1"/>
              <a:t>App.tsx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426D7-0EEF-B81A-EF92-F5A86C787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57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42959-BB7D-9290-00A9-A477C95C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81C24-410C-5C22-E4DD-DE6F5E916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2C341-FF95-7DA4-840E-6A1DEAC28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valore</a:t>
            </a:r>
            <a:r>
              <a:rPr lang="en-US" dirty="0"/>
              <a:t> del nostro Context e' sempre </a:t>
            </a:r>
            <a:r>
              <a:rPr lang="en-US" dirty="0" err="1"/>
              <a:t>statico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, </a:t>
            </a:r>
            <a:r>
              <a:rPr lang="en-US" dirty="0" err="1"/>
              <a:t>sarebbe</a:t>
            </a:r>
            <a:r>
              <a:rPr lang="en-US" dirty="0"/>
              <a:t> </a:t>
            </a:r>
            <a:r>
              <a:rPr lang="en-US" dirty="0" err="1"/>
              <a:t>figo</a:t>
            </a:r>
            <a:r>
              <a:rPr lang="en-US" dirty="0"/>
              <a:t> se </a:t>
            </a:r>
            <a:r>
              <a:rPr lang="en-US" dirty="0" err="1"/>
              <a:t>riuscissimo</a:t>
            </a:r>
            <a:r>
              <a:rPr lang="en-US" dirty="0"/>
              <a:t> a </a:t>
            </a:r>
            <a:r>
              <a:rPr lang="en-US" dirty="0" err="1"/>
              <a:t>linkarlo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state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troviamo</a:t>
            </a:r>
            <a:r>
              <a:rPr lang="en-US" dirty="0"/>
              <a:t> in </a:t>
            </a:r>
            <a:r>
              <a:rPr lang="en-US" dirty="0" err="1"/>
              <a:t>App.tsx</a:t>
            </a:r>
            <a:r>
              <a:rPr lang="en-US" dirty="0"/>
              <a:t>, in modo da </a:t>
            </a:r>
            <a:r>
              <a:rPr lang="en-US" dirty="0" err="1"/>
              <a:t>rendere</a:t>
            </a:r>
            <a:r>
              <a:rPr lang="en-US" dirty="0"/>
              <a:t> il nostro </a:t>
            </a:r>
            <a:r>
              <a:rPr lang="en-US" dirty="0" err="1"/>
              <a:t>carrello</a:t>
            </a:r>
            <a:r>
              <a:rPr lang="en-US" dirty="0"/>
              <a:t> </a:t>
            </a:r>
            <a:r>
              <a:rPr lang="en-US" dirty="0" err="1"/>
              <a:t>dinamico</a:t>
            </a:r>
            <a:r>
              <a:rPr lang="en-US" dirty="0"/>
              <a:t>. </a:t>
            </a:r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di items.</a:t>
            </a:r>
          </a:p>
          <a:p>
            <a:endParaRPr lang="en-US" dirty="0"/>
          </a:p>
          <a:p>
            <a:r>
              <a:rPr lang="en-US" err="1"/>
              <a:t>Inseriamo</a:t>
            </a:r>
            <a:r>
              <a:rPr lang="en-US" dirty="0"/>
              <a:t> lo state </a:t>
            </a:r>
            <a:r>
              <a:rPr lang="en-US" err="1"/>
              <a:t>nel</a:t>
            </a:r>
            <a:r>
              <a:rPr lang="en-US" dirty="0"/>
              <a:t> </a:t>
            </a:r>
            <a:r>
              <a:rPr lang="en-US" err="1"/>
              <a:t>valore</a:t>
            </a:r>
            <a:r>
              <a:rPr lang="en-US" dirty="0"/>
              <a:t> </a:t>
            </a:r>
            <a:r>
              <a:rPr lang="en-US" err="1"/>
              <a:t>iniziale</a:t>
            </a:r>
            <a:r>
              <a:rPr lang="en-US" dirty="0"/>
              <a:t> del Provider. Ora </a:t>
            </a:r>
            <a:r>
              <a:rPr lang="en-US" err="1"/>
              <a:t>possiamo</a:t>
            </a:r>
            <a:r>
              <a:rPr lang="en-US" dirty="0"/>
              <a:t> </a:t>
            </a:r>
            <a:r>
              <a:rPr lang="en-US" err="1"/>
              <a:t>leggere</a:t>
            </a:r>
            <a:r>
              <a:rPr lang="en-US" dirty="0"/>
              <a:t> il nostro </a:t>
            </a:r>
            <a:r>
              <a:rPr lang="en-US" err="1"/>
              <a:t>carrello</a:t>
            </a:r>
            <a:r>
              <a:rPr lang="en-US" dirty="0"/>
              <a:t> </a:t>
            </a:r>
            <a:r>
              <a:rPr lang="en-US" err="1"/>
              <a:t>tramite</a:t>
            </a:r>
            <a:r>
              <a:rPr lang="en-US" dirty="0"/>
              <a:t> il context, ma non </a:t>
            </a:r>
            <a:r>
              <a:rPr lang="en-US" err="1"/>
              <a:t>finisce</a:t>
            </a:r>
            <a:r>
              <a:rPr lang="en-US" dirty="0"/>
              <a:t> qui: </a:t>
            </a:r>
            <a:r>
              <a:rPr lang="en-US" err="1"/>
              <a:t>vogliamo</a:t>
            </a:r>
            <a:r>
              <a:rPr lang="en-US" dirty="0"/>
              <a:t> </a:t>
            </a:r>
            <a:r>
              <a:rPr lang="en-US" err="1"/>
              <a:t>anche</a:t>
            </a:r>
            <a:r>
              <a:rPr lang="en-US" dirty="0"/>
              <a:t> </a:t>
            </a:r>
            <a:r>
              <a:rPr lang="en-US" err="1"/>
              <a:t>aggiornarlo</a:t>
            </a:r>
            <a:r>
              <a:rPr lang="en-US" dirty="0"/>
              <a:t> </a:t>
            </a:r>
            <a:r>
              <a:rPr lang="en-US" err="1"/>
              <a:t>tramite</a:t>
            </a:r>
            <a:r>
              <a:rPr lang="en-US" dirty="0"/>
              <a:t> il context.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Per </a:t>
            </a:r>
            <a:r>
              <a:rPr lang="en-US" err="1"/>
              <a:t>ora</a:t>
            </a:r>
            <a:r>
              <a:rPr lang="en-US" dirty="0"/>
              <a:t>, </a:t>
            </a:r>
            <a:r>
              <a:rPr lang="en-US" err="1"/>
              <a:t>riscriviamo</a:t>
            </a:r>
            <a:r>
              <a:rPr lang="en-US" dirty="0"/>
              <a:t> </a:t>
            </a:r>
            <a:r>
              <a:rPr lang="en-US" err="1"/>
              <a:t>manualmente</a:t>
            </a:r>
            <a:r>
              <a:rPr lang="en-US" dirty="0"/>
              <a:t> il </a:t>
            </a:r>
            <a:r>
              <a:rPr lang="en-US" err="1"/>
              <a:t>valore</a:t>
            </a:r>
            <a:r>
              <a:rPr lang="en-US" dirty="0"/>
              <a:t> del context, </a:t>
            </a:r>
            <a:r>
              <a:rPr lang="en-US" err="1"/>
              <a:t>oltre</a:t>
            </a:r>
            <a:r>
              <a:rPr lang="en-US" dirty="0"/>
              <a:t> ad items, </a:t>
            </a:r>
            <a:r>
              <a:rPr lang="en-US" err="1"/>
              <a:t>aggiungiamo</a:t>
            </a:r>
            <a:r>
              <a:rPr lang="en-US" dirty="0"/>
              <a:t> </a:t>
            </a:r>
            <a:r>
              <a:rPr lang="en-US" err="1"/>
              <a:t>una</a:t>
            </a:r>
            <a:r>
              <a:rPr lang="en-US" dirty="0"/>
              <a:t> </a:t>
            </a:r>
            <a:r>
              <a:rPr lang="en-US" err="1"/>
              <a:t>funzione</a:t>
            </a:r>
            <a:r>
              <a:rPr lang="en-US" dirty="0"/>
              <a:t> </a:t>
            </a:r>
            <a:r>
              <a:rPr lang="en-US" err="1"/>
              <a:t>addItemToCart</a:t>
            </a:r>
            <a:r>
              <a:rPr lang="en-US" dirty="0"/>
              <a:t> (</a:t>
            </a:r>
            <a:r>
              <a:rPr lang="en-US" err="1"/>
              <a:t>valore</a:t>
            </a:r>
            <a:r>
              <a:rPr lang="en-US" dirty="0"/>
              <a:t>: </a:t>
            </a:r>
            <a:r>
              <a:rPr lang="en-US" err="1"/>
              <a:t>handleAddItemToCart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Importiamo</a:t>
            </a:r>
            <a:r>
              <a:rPr lang="en-US" dirty="0"/>
              <a:t> il context </a:t>
            </a:r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product.tsx</a:t>
            </a:r>
            <a:r>
              <a:rPr lang="en-US" dirty="0"/>
              <a:t> e </a:t>
            </a:r>
            <a:r>
              <a:rPr lang="en-US" dirty="0" err="1"/>
              <a:t>shop.tsx</a:t>
            </a:r>
            <a:r>
              <a:rPr lang="en-US" dirty="0"/>
              <a:t>, </a:t>
            </a:r>
            <a:r>
              <a:rPr lang="en-US" dirty="0" err="1"/>
              <a:t>correggiamo</a:t>
            </a:r>
            <a:r>
              <a:rPr lang="en-US" dirty="0"/>
              <a:t> </a:t>
            </a:r>
            <a:r>
              <a:rPr lang="en-US" dirty="0" err="1"/>
              <a:t>App.tsx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973A-A261-8D49-285A-386993842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54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41C1F-7682-10DF-EF70-83F1B7F4D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00A76-EF2C-33F5-34D9-0D207B738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9F222-249A-9E48-F52A-A9077A4A6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valore</a:t>
            </a:r>
            <a:r>
              <a:rPr lang="en-US" dirty="0"/>
              <a:t> del nostro Context e' sempre </a:t>
            </a:r>
            <a:r>
              <a:rPr lang="en-US" dirty="0" err="1"/>
              <a:t>statico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, </a:t>
            </a:r>
            <a:r>
              <a:rPr lang="en-US" dirty="0" err="1"/>
              <a:t>sarebbe</a:t>
            </a:r>
            <a:r>
              <a:rPr lang="en-US" dirty="0"/>
              <a:t> </a:t>
            </a:r>
            <a:r>
              <a:rPr lang="en-US" dirty="0" err="1"/>
              <a:t>figo</a:t>
            </a:r>
            <a:r>
              <a:rPr lang="en-US" dirty="0"/>
              <a:t> se </a:t>
            </a:r>
            <a:r>
              <a:rPr lang="en-US" dirty="0" err="1"/>
              <a:t>riuscissimo</a:t>
            </a:r>
            <a:r>
              <a:rPr lang="en-US" dirty="0"/>
              <a:t> a </a:t>
            </a:r>
            <a:r>
              <a:rPr lang="en-US" dirty="0" err="1"/>
              <a:t>linkarlo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state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troviamo</a:t>
            </a:r>
            <a:r>
              <a:rPr lang="en-US" dirty="0"/>
              <a:t> in </a:t>
            </a:r>
            <a:r>
              <a:rPr lang="en-US" dirty="0" err="1"/>
              <a:t>App.tsx</a:t>
            </a:r>
            <a:r>
              <a:rPr lang="en-US" dirty="0"/>
              <a:t>, in modo da </a:t>
            </a:r>
            <a:r>
              <a:rPr lang="en-US" dirty="0" err="1"/>
              <a:t>rendere</a:t>
            </a:r>
            <a:r>
              <a:rPr lang="en-US" dirty="0"/>
              <a:t> il nostro </a:t>
            </a:r>
            <a:r>
              <a:rPr lang="en-US" dirty="0" err="1"/>
              <a:t>carrello</a:t>
            </a:r>
            <a:r>
              <a:rPr lang="en-US" dirty="0"/>
              <a:t> </a:t>
            </a:r>
            <a:r>
              <a:rPr lang="en-US" dirty="0" err="1"/>
              <a:t>dinamico</a:t>
            </a:r>
            <a:r>
              <a:rPr lang="en-US" dirty="0"/>
              <a:t>. </a:t>
            </a:r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di items.</a:t>
            </a:r>
          </a:p>
          <a:p>
            <a:endParaRPr lang="en-US" dirty="0"/>
          </a:p>
          <a:p>
            <a:r>
              <a:rPr lang="en-US" err="1"/>
              <a:t>Inseriamo</a:t>
            </a:r>
            <a:r>
              <a:rPr lang="en-US" dirty="0"/>
              <a:t> lo state </a:t>
            </a:r>
            <a:r>
              <a:rPr lang="en-US" err="1"/>
              <a:t>nel</a:t>
            </a:r>
            <a:r>
              <a:rPr lang="en-US" dirty="0"/>
              <a:t> </a:t>
            </a:r>
            <a:r>
              <a:rPr lang="en-US" err="1"/>
              <a:t>valore</a:t>
            </a:r>
            <a:r>
              <a:rPr lang="en-US" dirty="0"/>
              <a:t> </a:t>
            </a:r>
            <a:r>
              <a:rPr lang="en-US" err="1"/>
              <a:t>iniziale</a:t>
            </a:r>
            <a:r>
              <a:rPr lang="en-US" dirty="0"/>
              <a:t> del Provider. Ora </a:t>
            </a:r>
            <a:r>
              <a:rPr lang="en-US" err="1"/>
              <a:t>possiamo</a:t>
            </a:r>
            <a:r>
              <a:rPr lang="en-US" dirty="0"/>
              <a:t> </a:t>
            </a:r>
            <a:r>
              <a:rPr lang="en-US" err="1"/>
              <a:t>leggere</a:t>
            </a:r>
            <a:r>
              <a:rPr lang="en-US" dirty="0"/>
              <a:t> il nostro </a:t>
            </a:r>
            <a:r>
              <a:rPr lang="en-US" err="1"/>
              <a:t>carrello</a:t>
            </a:r>
            <a:r>
              <a:rPr lang="en-US" dirty="0"/>
              <a:t> </a:t>
            </a:r>
            <a:r>
              <a:rPr lang="en-US" err="1"/>
              <a:t>tramite</a:t>
            </a:r>
            <a:r>
              <a:rPr lang="en-US" dirty="0"/>
              <a:t> il context, ma non </a:t>
            </a:r>
            <a:r>
              <a:rPr lang="en-US" err="1"/>
              <a:t>finisce</a:t>
            </a:r>
            <a:r>
              <a:rPr lang="en-US" dirty="0"/>
              <a:t> qui: </a:t>
            </a:r>
            <a:r>
              <a:rPr lang="en-US" err="1"/>
              <a:t>vogliamo</a:t>
            </a:r>
            <a:r>
              <a:rPr lang="en-US" dirty="0"/>
              <a:t> </a:t>
            </a:r>
            <a:r>
              <a:rPr lang="en-US" err="1"/>
              <a:t>anche</a:t>
            </a:r>
            <a:r>
              <a:rPr lang="en-US" dirty="0"/>
              <a:t> </a:t>
            </a:r>
            <a:r>
              <a:rPr lang="en-US" err="1"/>
              <a:t>aggiornarlo</a:t>
            </a:r>
            <a:r>
              <a:rPr lang="en-US" dirty="0"/>
              <a:t> </a:t>
            </a:r>
            <a:r>
              <a:rPr lang="en-US" err="1"/>
              <a:t>tramite</a:t>
            </a:r>
            <a:r>
              <a:rPr lang="en-US" dirty="0"/>
              <a:t> il context.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Per </a:t>
            </a:r>
            <a:r>
              <a:rPr lang="en-US" err="1"/>
              <a:t>ora</a:t>
            </a:r>
            <a:r>
              <a:rPr lang="en-US" dirty="0"/>
              <a:t>, </a:t>
            </a:r>
            <a:r>
              <a:rPr lang="en-US" err="1"/>
              <a:t>riscriviamo</a:t>
            </a:r>
            <a:r>
              <a:rPr lang="en-US" dirty="0"/>
              <a:t> </a:t>
            </a:r>
            <a:r>
              <a:rPr lang="en-US" err="1"/>
              <a:t>manualmente</a:t>
            </a:r>
            <a:r>
              <a:rPr lang="en-US" dirty="0"/>
              <a:t> il </a:t>
            </a:r>
            <a:r>
              <a:rPr lang="en-US" err="1"/>
              <a:t>valore</a:t>
            </a:r>
            <a:r>
              <a:rPr lang="en-US" dirty="0"/>
              <a:t> del context, </a:t>
            </a:r>
            <a:r>
              <a:rPr lang="en-US" err="1"/>
              <a:t>oltre</a:t>
            </a:r>
            <a:r>
              <a:rPr lang="en-US" dirty="0"/>
              <a:t> ad items, </a:t>
            </a:r>
            <a:r>
              <a:rPr lang="en-US" err="1"/>
              <a:t>aggiungiamo</a:t>
            </a:r>
            <a:r>
              <a:rPr lang="en-US" dirty="0"/>
              <a:t> </a:t>
            </a:r>
            <a:r>
              <a:rPr lang="en-US" err="1"/>
              <a:t>una</a:t>
            </a:r>
            <a:r>
              <a:rPr lang="en-US" dirty="0"/>
              <a:t> </a:t>
            </a:r>
            <a:r>
              <a:rPr lang="en-US" err="1"/>
              <a:t>funzione</a:t>
            </a:r>
            <a:r>
              <a:rPr lang="en-US" dirty="0"/>
              <a:t> </a:t>
            </a:r>
            <a:r>
              <a:rPr lang="en-US" err="1"/>
              <a:t>addItemToCart</a:t>
            </a:r>
            <a:r>
              <a:rPr lang="en-US" dirty="0"/>
              <a:t> (</a:t>
            </a:r>
            <a:r>
              <a:rPr lang="en-US" err="1"/>
              <a:t>valore</a:t>
            </a:r>
            <a:r>
              <a:rPr lang="en-US" dirty="0"/>
              <a:t>: </a:t>
            </a:r>
            <a:r>
              <a:rPr lang="en-US" err="1"/>
              <a:t>handleAddItemToCart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Importiamo</a:t>
            </a:r>
            <a:r>
              <a:rPr lang="en-US" dirty="0"/>
              <a:t> il context </a:t>
            </a:r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product.tsx</a:t>
            </a:r>
            <a:r>
              <a:rPr lang="en-US" dirty="0"/>
              <a:t> e </a:t>
            </a:r>
            <a:r>
              <a:rPr lang="en-US" dirty="0" err="1"/>
              <a:t>shop.tsx</a:t>
            </a:r>
            <a:r>
              <a:rPr lang="en-US" dirty="0"/>
              <a:t>, </a:t>
            </a:r>
            <a:r>
              <a:rPr lang="en-US" dirty="0" err="1"/>
              <a:t>correggiamo</a:t>
            </a:r>
            <a:r>
              <a:rPr lang="en-US" dirty="0"/>
              <a:t> </a:t>
            </a:r>
            <a:r>
              <a:rPr lang="en-US" dirty="0" err="1"/>
              <a:t>App.tsx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62CD3-486C-A8AF-69C4-506A3D31C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475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9BCCD-F3C6-8535-2F37-C561D2322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9A0F5-59C7-62A8-D18B-59CF57B35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C5C51-8D21-28E5-C2B0-93BD18120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6D950-9CF1-BEEB-1CDE-5D54FEA46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23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F8BD-4BCE-64FA-BD70-474B159F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24CA27-192F-8FFA-6262-93406B6F7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5D3E1-AFA5-136F-C74E-756AA71C8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11AB0-6832-91F4-2D4C-5DE6FD923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317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890F3-F27E-15C6-6265-044BEC75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7A73E-C5FB-FDBD-0DCE-D74195137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F2F0B-9C5D-14E6-4E94-3266E7CC8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9F852-5F91-1280-D1A8-FB86E39A1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487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93909-94A7-CBFF-DDFE-485F6A9E6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1205F-4A6C-4F72-EF23-1F669C665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DB4F2-EECD-3786-12D7-28E3E4D16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D1464-511C-1C3B-A6F0-BB71A21A5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33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D3E19-C82F-E13D-245D-CCE6C5A8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E22E5-3B85-EDF2-CD8A-B90285B79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9A625-0CE9-A62B-117C-C5DE9A20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8EC72-FD10-A591-DD70-3124AFB58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25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Aggiungiamo</a:t>
            </a:r>
            <a:r>
              <a:rPr lang="en-US" dirty="0"/>
              <a:t> uno state per </a:t>
            </a:r>
            <a:r>
              <a:rPr lang="en-US" dirty="0" err="1"/>
              <a:t>gestire</a:t>
            </a:r>
            <a:r>
              <a:rPr lang="en-US" dirty="0"/>
              <a:t> il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utente</a:t>
            </a:r>
            <a:endParaRPr lang="en-US" dirty="0"/>
          </a:p>
          <a:p>
            <a:r>
              <a:rPr lang="en-US" dirty="0"/>
              <a:t>Una </a:t>
            </a:r>
            <a:r>
              <a:rPr lang="en-US" dirty="0" err="1"/>
              <a:t>funzione</a:t>
            </a:r>
            <a:r>
              <a:rPr lang="en-US" dirty="0"/>
              <a:t> per </a:t>
            </a:r>
            <a:r>
              <a:rPr lang="en-US" dirty="0" err="1"/>
              <a:t>aggiornare</a:t>
            </a:r>
            <a:r>
              <a:rPr lang="en-US" dirty="0"/>
              <a:t> il </a:t>
            </a:r>
            <a:r>
              <a:rPr lang="en-US" dirty="0" err="1"/>
              <a:t>valore</a:t>
            </a:r>
            <a:r>
              <a:rPr lang="en-US" dirty="0"/>
              <a:t> del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 al </a:t>
            </a:r>
            <a:r>
              <a:rPr lang="en-US" dirty="0" err="1"/>
              <a:t>cambio</a:t>
            </a:r>
            <a:r>
              <a:rPr lang="en-US" dirty="0"/>
              <a:t> di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input box</a:t>
            </a:r>
          </a:p>
          <a:p>
            <a:r>
              <a:rPr lang="en-US" dirty="0"/>
              <a:t>(Il </a:t>
            </a:r>
            <a:r>
              <a:rPr lang="en-US" dirty="0" err="1"/>
              <a:t>valore</a:t>
            </a:r>
            <a:r>
              <a:rPr lang="en-US" dirty="0"/>
              <a:t> del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aggiorna</a:t>
            </a:r>
            <a:r>
              <a:rPr lang="en-US" dirty="0"/>
              <a:t> a </a:t>
            </a:r>
            <a:r>
              <a:rPr lang="en-US" dirty="0" err="1"/>
              <a:t>ogni</a:t>
            </a:r>
            <a:r>
              <a:rPr lang="en-US" dirty="0"/>
              <a:t> keystroke, ma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aggiorni</a:t>
            </a:r>
            <a:r>
              <a:rPr lang="en-US" dirty="0"/>
              <a:t> al click del </a:t>
            </a:r>
            <a:r>
              <a:rPr lang="en-US" dirty="0" err="1"/>
              <a:t>bottone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Creiamo</a:t>
            </a:r>
            <a:r>
              <a:rPr lang="en-US" dirty="0"/>
              <a:t> uno state </a:t>
            </a:r>
            <a:r>
              <a:rPr lang="en-US" dirty="0" err="1"/>
              <a:t>boolean</a:t>
            </a:r>
            <a:r>
              <a:rPr lang="en-US" dirty="0"/>
              <a:t> per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il </a:t>
            </a:r>
            <a:r>
              <a:rPr lang="en-US" dirty="0" err="1"/>
              <a:t>bottone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cliccato</a:t>
            </a:r>
            <a:r>
              <a:rPr lang="en-US" dirty="0"/>
              <a:t>. Il </a:t>
            </a:r>
            <a:r>
              <a:rPr lang="en-US" dirty="0" err="1"/>
              <a:t>nome</a:t>
            </a:r>
            <a:r>
              <a:rPr lang="en-US" dirty="0"/>
              <a:t> nell’H1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mostrato</a:t>
            </a:r>
            <a:r>
              <a:rPr lang="en-US" dirty="0"/>
              <a:t> se lo state è true.</a:t>
            </a:r>
          </a:p>
          <a:p>
            <a:r>
              <a:rPr lang="en-US" dirty="0"/>
              <a:t>(Il </a:t>
            </a:r>
            <a:r>
              <a:rPr lang="en-US" dirty="0" err="1"/>
              <a:t>valore</a:t>
            </a:r>
            <a:r>
              <a:rPr lang="en-US" dirty="0"/>
              <a:t> del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aggiorna</a:t>
            </a:r>
            <a:r>
              <a:rPr lang="en-US" dirty="0"/>
              <a:t> al </a:t>
            </a:r>
            <a:r>
              <a:rPr lang="en-US" dirty="0" err="1"/>
              <a:t>clic</a:t>
            </a:r>
            <a:r>
              <a:rPr lang="en-US" dirty="0"/>
              <a:t> del </a:t>
            </a:r>
            <a:r>
              <a:rPr lang="en-US" dirty="0" err="1"/>
              <a:t>bottone</a:t>
            </a:r>
            <a:r>
              <a:rPr lang="en-US" dirty="0"/>
              <a:t> ma poi continua a </a:t>
            </a:r>
            <a:r>
              <a:rPr lang="en-US" dirty="0" err="1"/>
              <a:t>aggiornarsi</a:t>
            </a:r>
            <a:r>
              <a:rPr lang="en-US" dirty="0"/>
              <a:t> a </a:t>
            </a:r>
            <a:r>
              <a:rPr lang="en-US" dirty="0" err="1"/>
              <a:t>ogni</a:t>
            </a:r>
            <a:r>
              <a:rPr lang="en-US" dirty="0"/>
              <a:t> keystroke)</a:t>
            </a:r>
            <a:br>
              <a:rPr lang="en-US" dirty="0"/>
            </a:br>
            <a:r>
              <a:rPr lang="en-US" dirty="0" err="1"/>
              <a:t>Settiamo</a:t>
            </a:r>
            <a:r>
              <a:rPr lang="en-US" dirty="0"/>
              <a:t> lo state Boolean a false </a:t>
            </a:r>
            <a:r>
              <a:rPr lang="en-US" dirty="0" err="1"/>
              <a:t>quando</a:t>
            </a:r>
            <a:r>
              <a:rPr lang="en-US" dirty="0"/>
              <a:t> il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dell’input</a:t>
            </a:r>
            <a:r>
              <a:rPr lang="en-US" dirty="0"/>
              <a:t> cambia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funziona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, </a:t>
            </a:r>
            <a:r>
              <a:rPr lang="en-US" dirty="0" err="1"/>
              <a:t>finchè</a:t>
            </a:r>
            <a:r>
              <a:rPr lang="en-US" dirty="0"/>
              <a:t>… non </a:t>
            </a:r>
            <a:r>
              <a:rPr lang="en-US" dirty="0" err="1"/>
              <a:t>proviamo</a:t>
            </a:r>
            <a:r>
              <a:rPr lang="en-US" dirty="0"/>
              <a:t> a </a:t>
            </a:r>
            <a:r>
              <a:rPr lang="en-US" dirty="0" err="1"/>
              <a:t>cancellare</a:t>
            </a:r>
            <a:r>
              <a:rPr lang="en-US" dirty="0"/>
              <a:t> e </a:t>
            </a:r>
            <a:r>
              <a:rPr lang="en-US" dirty="0" err="1"/>
              <a:t>riscrivere</a:t>
            </a:r>
            <a:r>
              <a:rPr lang="en-US" dirty="0"/>
              <a:t>.)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STOP: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scritto</a:t>
            </a:r>
            <a:r>
              <a:rPr lang="en-US" dirty="0"/>
              <a:t> 27 </a:t>
            </a:r>
            <a:r>
              <a:rPr lang="en-US" dirty="0" err="1"/>
              <a:t>righe</a:t>
            </a:r>
            <a:r>
              <a:rPr lang="en-US" dirty="0"/>
              <a:t> di </a:t>
            </a:r>
            <a:r>
              <a:rPr lang="en-US" dirty="0" err="1"/>
              <a:t>codice</a:t>
            </a:r>
            <a:r>
              <a:rPr lang="en-US" dirty="0"/>
              <a:t>, </a:t>
            </a:r>
            <a:r>
              <a:rPr lang="en-US" dirty="0" err="1"/>
              <a:t>abbiamo</a:t>
            </a:r>
            <a:r>
              <a:rPr lang="en-US" dirty="0"/>
              <a:t> la </a:t>
            </a:r>
            <a:r>
              <a:rPr lang="en-US" dirty="0" err="1"/>
              <a:t>prospettiva</a:t>
            </a:r>
            <a:r>
              <a:rPr lang="en-US" dirty="0"/>
              <a:t> di dover </a:t>
            </a:r>
            <a:r>
              <a:rPr lang="en-US" dirty="0" err="1"/>
              <a:t>aggiungere</a:t>
            </a:r>
            <a:r>
              <a:rPr lang="en-US" dirty="0"/>
              <a:t> </a:t>
            </a:r>
            <a:r>
              <a:rPr lang="en-US" dirty="0" err="1"/>
              <a:t>almeno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due </a:t>
            </a:r>
            <a:r>
              <a:rPr lang="en-US" dirty="0" err="1"/>
              <a:t>stati</a:t>
            </a:r>
            <a:r>
              <a:rPr lang="en-US" dirty="0"/>
              <a:t> e </a:t>
            </a:r>
            <a:r>
              <a:rPr lang="en-US" dirty="0" err="1"/>
              <a:t>altri</a:t>
            </a:r>
            <a:r>
              <a:rPr lang="en-US" dirty="0"/>
              <a:t> check di </a:t>
            </a:r>
            <a:r>
              <a:rPr lang="en-US" dirty="0" err="1"/>
              <a:t>condizioni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070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0C7C9-6E23-2F53-EC2A-98F802C7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E4B1EA-43A8-7B8A-48D6-01070DA70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975A2-29BF-1469-57B1-4E808992D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1215C-11CB-ED1B-FEB2-339D8F880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6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9B6E-8F30-5C16-47AB-DF2F9AF3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DC695-20CC-9836-5600-50965EB67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FB11C-BC3F-C4E5-481B-9F48B8ED5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FDCA6-CB3A-BE78-ECF0-B386967DF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30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05395-D362-9B0C-1C44-CE7BF58D2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601AE-FCC8-8B71-2295-AA814F826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91A41-7355-959E-7A25-B3FF504AE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AF1E5-C9DD-2B15-60DA-62C59A5E1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68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85A60-E59B-58E8-0E8C-353C0E60F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6E03B-0A41-5E2C-D584-4A17122F0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AEC58-707E-9CB6-7149-210F43BEC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7EB7B-67BB-4F13-BD7E-0D86CA258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61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4DB7-6F91-79EF-857D-112A3DB5B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82413-1D7D-0490-0D21-068CA3E20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C94829-AE1B-8990-F054-51FC14238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69D5F-DB4B-6F23-3926-E2E241F54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0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Ricordare</a:t>
            </a:r>
            <a:r>
              <a:rPr lang="en-US" dirty="0"/>
              <a:t> di </a:t>
            </a:r>
            <a:r>
              <a:rPr lang="en-US" dirty="0" err="1"/>
              <a:t>menzionare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il REF </a:t>
            </a:r>
            <a:r>
              <a:rPr lang="en-US" dirty="0" err="1"/>
              <a:t>sarà</a:t>
            </a:r>
            <a:r>
              <a:rPr lang="en-US" dirty="0"/>
              <a:t> sempre </a:t>
            </a:r>
            <a:r>
              <a:rPr lang="en-US" dirty="0" err="1"/>
              <a:t>immagazzinato</a:t>
            </a:r>
            <a:r>
              <a:rPr lang="en-US" dirty="0"/>
              <a:t> come </a:t>
            </a:r>
            <a:r>
              <a:rPr lang="en-US" dirty="0" err="1"/>
              <a:t>oggetto</a:t>
            </a:r>
            <a:r>
              <a:rPr lang="en-US" dirty="0"/>
              <a:t> JS, </a:t>
            </a:r>
            <a:r>
              <a:rPr lang="en-US" dirty="0" err="1"/>
              <a:t>che</a:t>
            </a:r>
            <a:r>
              <a:rPr lang="en-US" dirty="0"/>
              <a:t> ha </a:t>
            </a:r>
            <a:r>
              <a:rPr lang="en-US" dirty="0" err="1"/>
              <a:t>una</a:t>
            </a:r>
            <a:r>
              <a:rPr lang="en-US" dirty="0"/>
              <a:t> e </a:t>
            </a:r>
            <a:r>
              <a:rPr lang="en-US" dirty="0" err="1"/>
              <a:t>una</a:t>
            </a:r>
            <a:r>
              <a:rPr lang="en-US" dirty="0"/>
              <a:t> sola property (current) </a:t>
            </a:r>
            <a:r>
              <a:rPr lang="en-US" dirty="0" err="1"/>
              <a:t>contenente</a:t>
            </a:r>
            <a:r>
              <a:rPr lang="en-US" dirty="0"/>
              <a:t> il </a:t>
            </a:r>
            <a:r>
              <a:rPr lang="en-US" dirty="0" err="1"/>
              <a:t>valore</a:t>
            </a:r>
            <a:r>
              <a:rPr lang="en-US" dirty="0"/>
              <a:t> del ref.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58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refintro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Completare</a:t>
            </a:r>
            <a:r>
              <a:rPr lang="en-US" dirty="0"/>
              <a:t> </a:t>
            </a:r>
            <a:r>
              <a:rPr lang="en-US" dirty="0" err="1"/>
              <a:t>storytime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Esempio</a:t>
            </a:r>
            <a:r>
              <a:rPr lang="en-US" dirty="0"/>
              <a:t>: </a:t>
            </a:r>
            <a:r>
              <a:rPr lang="en-US" dirty="0" err="1"/>
              <a:t>voglio</a:t>
            </a:r>
            <a:r>
              <a:rPr lang="en-US" dirty="0"/>
              <a:t> fare clear </a:t>
            </a:r>
            <a:r>
              <a:rPr lang="en-US" dirty="0" err="1"/>
              <a:t>dell’input</a:t>
            </a:r>
            <a:r>
              <a:rPr lang="en-US" dirty="0"/>
              <a:t> dopo </a:t>
            </a:r>
            <a:r>
              <a:rPr lang="en-US" dirty="0" err="1"/>
              <a:t>che</a:t>
            </a:r>
            <a:r>
              <a:rPr lang="en-US" dirty="0"/>
              <a:t> ho </a:t>
            </a:r>
            <a:r>
              <a:rPr lang="en-US" dirty="0" err="1"/>
              <a:t>cliccato</a:t>
            </a:r>
            <a:r>
              <a:rPr lang="en-US" dirty="0"/>
              <a:t> il </a:t>
            </a:r>
            <a:r>
              <a:rPr lang="en-US" dirty="0" err="1"/>
              <a:t>bottone</a:t>
            </a:r>
            <a:r>
              <a:rPr lang="en-US" dirty="0"/>
              <a:t>. </a:t>
            </a:r>
            <a:r>
              <a:rPr lang="en-US" dirty="0" err="1"/>
              <a:t>Menzionare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dovremmo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a </a:t>
            </a:r>
            <a:r>
              <a:rPr lang="en-US" dirty="0" err="1"/>
              <a:t>manipolare</a:t>
            </a:r>
            <a:r>
              <a:rPr lang="en-US" dirty="0"/>
              <a:t> il DOM </a:t>
            </a:r>
            <a:r>
              <a:rPr lang="en-US" dirty="0" err="1"/>
              <a:t>direttamente</a:t>
            </a:r>
            <a:r>
              <a:rPr lang="en-US" dirty="0"/>
              <a:t>, ma </a:t>
            </a:r>
            <a:r>
              <a:rPr lang="en-US" dirty="0" err="1"/>
              <a:t>dovremmo</a:t>
            </a:r>
            <a:r>
              <a:rPr lang="en-US" dirty="0"/>
              <a:t> </a:t>
            </a:r>
            <a:r>
              <a:rPr lang="en-US" dirty="0" err="1"/>
              <a:t>lasciare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React lo </a:t>
            </a:r>
            <a:r>
              <a:rPr lang="en-US" dirty="0" err="1"/>
              <a:t>faccia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813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312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28B02-2845-4D96-90A1-05D4552D6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53B58-CFBB-6679-4C2D-9FBBAF31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89379-3204-7477-59E5-4D201E74F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Creiamo</a:t>
            </a:r>
            <a:r>
              <a:rPr lang="en-GB" dirty="0"/>
              <a:t> </a:t>
            </a:r>
            <a:r>
              <a:rPr lang="en-GB" dirty="0" err="1"/>
              <a:t>componente</a:t>
            </a:r>
            <a:r>
              <a:rPr lang="en-GB" dirty="0"/>
              <a:t>, </a:t>
            </a:r>
            <a:r>
              <a:rPr lang="en-GB" dirty="0" err="1"/>
              <a:t>funzione</a:t>
            </a:r>
            <a:r>
              <a:rPr lang="en-GB" dirty="0"/>
              <a:t> per far </a:t>
            </a:r>
            <a:r>
              <a:rPr lang="en-GB" dirty="0" err="1"/>
              <a:t>partire</a:t>
            </a:r>
            <a:r>
              <a:rPr lang="en-GB" dirty="0"/>
              <a:t> </a:t>
            </a:r>
            <a:r>
              <a:rPr lang="en-GB" dirty="0" err="1"/>
              <a:t>cronometro</a:t>
            </a:r>
            <a:r>
              <a:rPr lang="en-GB" dirty="0"/>
              <a:t>,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cronometro</a:t>
            </a:r>
            <a:r>
              <a:rPr lang="en-GB" dirty="0"/>
              <a:t> </a:t>
            </a:r>
            <a:r>
              <a:rPr lang="en-GB" dirty="0" err="1"/>
              <a:t>scaduto</a:t>
            </a:r>
            <a:r>
              <a:rPr lang="en-GB" dirty="0"/>
              <a:t>,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cronometro</a:t>
            </a:r>
            <a:r>
              <a:rPr lang="en-GB" dirty="0"/>
              <a:t> </a:t>
            </a:r>
            <a:r>
              <a:rPr lang="en-GB" dirty="0" err="1"/>
              <a:t>partito</a:t>
            </a:r>
            <a:r>
              <a:rPr lang="en-GB" dirty="0"/>
              <a:t>, </a:t>
            </a:r>
            <a:r>
              <a:rPr lang="en-GB" dirty="0" err="1"/>
              <a:t>funzione</a:t>
            </a:r>
            <a:r>
              <a:rPr lang="en-GB" dirty="0"/>
              <a:t> per stop </a:t>
            </a:r>
            <a:r>
              <a:rPr lang="en-GB" dirty="0" err="1"/>
              <a:t>cronometro</a:t>
            </a:r>
            <a:r>
              <a:rPr lang="en-GB" dirty="0"/>
              <a:t>. Come </a:t>
            </a:r>
            <a:r>
              <a:rPr lang="en-GB" dirty="0" err="1"/>
              <a:t>facciamo</a:t>
            </a:r>
            <a:r>
              <a:rPr lang="en-GB" dirty="0"/>
              <a:t> </a:t>
            </a:r>
            <a:r>
              <a:rPr lang="en-GB" dirty="0" err="1"/>
              <a:t>riferimento</a:t>
            </a:r>
            <a:r>
              <a:rPr lang="en-GB" dirty="0"/>
              <a:t> al </a:t>
            </a:r>
            <a:r>
              <a:rPr lang="en-GB" dirty="0" err="1"/>
              <a:t>cronometro</a:t>
            </a:r>
            <a:r>
              <a:rPr lang="en-GB" dirty="0"/>
              <a:t> di prima?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creare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variabile</a:t>
            </a:r>
            <a:r>
              <a:rPr lang="en-GB" dirty="0"/>
              <a:t> </a:t>
            </a:r>
            <a:r>
              <a:rPr lang="en-GB" dirty="0" err="1"/>
              <a:t>globale</a:t>
            </a:r>
            <a:r>
              <a:rPr lang="en-GB" dirty="0"/>
              <a:t> ma il </a:t>
            </a:r>
            <a:r>
              <a:rPr lang="en-GB" dirty="0" err="1"/>
              <a:t>cronometro</a:t>
            </a:r>
            <a:r>
              <a:rPr lang="en-GB" dirty="0"/>
              <a:t> non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ferma</a:t>
            </a:r>
            <a:r>
              <a:rPr lang="en-GB" dirty="0"/>
              <a:t> </a:t>
            </a:r>
            <a:r>
              <a:rPr lang="en-GB" dirty="0" err="1"/>
              <a:t>perche</a:t>
            </a:r>
            <a:r>
              <a:rPr lang="en-GB" dirty="0"/>
              <a:t>' il </a:t>
            </a:r>
            <a:r>
              <a:rPr lang="en-GB" dirty="0" err="1"/>
              <a:t>componente</a:t>
            </a:r>
            <a:r>
              <a:rPr lang="en-GB" dirty="0"/>
              <a:t> fa re-render </a:t>
            </a:r>
            <a:r>
              <a:rPr lang="en-GB" dirty="0" err="1"/>
              <a:t>ogni</a:t>
            </a:r>
            <a:r>
              <a:rPr lang="en-GB" dirty="0"/>
              <a:t> volta </a:t>
            </a:r>
            <a:r>
              <a:rPr lang="en-GB" dirty="0" err="1"/>
              <a:t>che</a:t>
            </a:r>
            <a:r>
              <a:rPr lang="en-GB" dirty="0"/>
              <a:t> lo </a:t>
            </a:r>
            <a:r>
              <a:rPr lang="en-GB" dirty="0" err="1"/>
              <a:t>stato</a:t>
            </a:r>
            <a:r>
              <a:rPr lang="en-GB" dirty="0"/>
              <a:t> cambia, </a:t>
            </a:r>
            <a:r>
              <a:rPr lang="en-GB" dirty="0" err="1"/>
              <a:t>quindi</a:t>
            </a:r>
            <a:r>
              <a:rPr lang="en-GB" dirty="0"/>
              <a:t> il </a:t>
            </a:r>
            <a:r>
              <a:rPr lang="en-GB" dirty="0" err="1"/>
              <a:t>cronometro</a:t>
            </a:r>
            <a:r>
              <a:rPr lang="en-GB" dirty="0"/>
              <a:t> e'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diversa</a:t>
            </a:r>
            <a:r>
              <a:rPr lang="en-GB" dirty="0"/>
              <a:t> </a:t>
            </a:r>
            <a:r>
              <a:rPr lang="en-GB" dirty="0" err="1"/>
              <a:t>entita</a:t>
            </a:r>
            <a:r>
              <a:rPr lang="en-GB" dirty="0"/>
              <a:t>' rispetto a </a:t>
            </a:r>
            <a:r>
              <a:rPr lang="en-GB" dirty="0" err="1"/>
              <a:t>quella</a:t>
            </a:r>
            <a:r>
              <a:rPr lang="en-GB" dirty="0"/>
              <a:t> partita in </a:t>
            </a:r>
            <a:r>
              <a:rPr lang="en-GB" dirty="0" err="1"/>
              <a:t>precedenza</a:t>
            </a:r>
            <a:r>
              <a:rPr lang="en-GB" dirty="0"/>
              <a:t>.</a:t>
            </a:r>
            <a:br>
              <a:rPr lang="en-US" dirty="0">
                <a:cs typeface="+mn-lt"/>
              </a:rPr>
            </a:br>
            <a:r>
              <a:rPr lang="en-GB" dirty="0"/>
              <a:t>Se </a:t>
            </a:r>
            <a:r>
              <a:rPr lang="en-GB" dirty="0" err="1"/>
              <a:t>togliamo</a:t>
            </a:r>
            <a:r>
              <a:rPr lang="en-GB" dirty="0"/>
              <a:t> la </a:t>
            </a:r>
            <a:r>
              <a:rPr lang="en-GB" dirty="0" err="1"/>
              <a:t>variabile</a:t>
            </a:r>
            <a:r>
              <a:rPr lang="en-GB" dirty="0"/>
              <a:t> </a:t>
            </a:r>
            <a:r>
              <a:rPr lang="en-GB" dirty="0" err="1"/>
              <a:t>globale</a:t>
            </a:r>
            <a:r>
              <a:rPr lang="en-GB" dirty="0"/>
              <a:t> </a:t>
            </a:r>
            <a:r>
              <a:rPr lang="en-GB" dirty="0" err="1"/>
              <a:t>dalla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componente</a:t>
            </a:r>
            <a:r>
              <a:rPr lang="en-GB" dirty="0"/>
              <a:t>, e </a:t>
            </a:r>
            <a:r>
              <a:rPr lang="en-GB" dirty="0" err="1"/>
              <a:t>attiviamo</a:t>
            </a:r>
            <a:r>
              <a:rPr lang="en-GB" dirty="0"/>
              <a:t> due timer,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problemi</a:t>
            </a:r>
            <a:r>
              <a:rPr lang="en-GB" dirty="0"/>
              <a:t> </a:t>
            </a:r>
            <a:r>
              <a:rPr lang="en-GB" dirty="0" err="1"/>
              <a:t>perche</a:t>
            </a:r>
            <a:r>
              <a:rPr lang="en-GB" dirty="0"/>
              <a:t>' la </a:t>
            </a:r>
            <a:r>
              <a:rPr lang="en-GB" dirty="0" err="1"/>
              <a:t>variabile</a:t>
            </a:r>
            <a:r>
              <a:rPr lang="en-GB" dirty="0"/>
              <a:t> e' </a:t>
            </a:r>
            <a:r>
              <a:rPr lang="en-GB" dirty="0" err="1"/>
              <a:t>comune</a:t>
            </a:r>
            <a:r>
              <a:rPr lang="en-GB" dirty="0"/>
              <a:t> a tutte le </a:t>
            </a:r>
            <a:r>
              <a:rPr lang="en-GB" dirty="0" err="1"/>
              <a:t>entita</a:t>
            </a:r>
            <a:r>
              <a:rPr lang="en-GB" dirty="0"/>
              <a:t>' di </a:t>
            </a:r>
            <a:r>
              <a:rPr lang="en-GB" dirty="0" err="1"/>
              <a:t>quel</a:t>
            </a:r>
            <a:r>
              <a:rPr lang="en-GB" dirty="0"/>
              <a:t> </a:t>
            </a:r>
            <a:r>
              <a:rPr lang="en-GB" dirty="0" err="1"/>
              <a:t>componente</a:t>
            </a:r>
            <a:r>
              <a:rPr lang="en-GB" dirty="0"/>
              <a:t>.</a:t>
            </a:r>
          </a:p>
          <a:p>
            <a:r>
              <a:rPr lang="en-GB" dirty="0"/>
              <a:t>REF: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E2B8-2282-222B-F167-3A0EC6F96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4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3E4B5-E594-419A-AEC4-D96C4F60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BA8B3-B1A8-7717-92B9-8414D67E8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69D53-E0CB-9409-D0CD-6A5D9CD70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Supponiamo</a:t>
            </a:r>
            <a:r>
              <a:rPr lang="en-US" dirty="0"/>
              <a:t> di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applicazione</a:t>
            </a:r>
            <a:r>
              <a:rPr lang="en-US" dirty="0"/>
              <a:t> React </a:t>
            </a:r>
            <a:r>
              <a:rPr lang="en-US" dirty="0" err="1"/>
              <a:t>mediamente</a:t>
            </a:r>
            <a:r>
              <a:rPr lang="en-US" dirty="0"/>
              <a:t> </a:t>
            </a:r>
            <a:r>
              <a:rPr lang="en-US" dirty="0" err="1"/>
              <a:t>complessa</a:t>
            </a:r>
            <a:r>
              <a:rPr lang="en-US" dirty="0"/>
              <a:t>, con un </a:t>
            </a:r>
            <a:r>
              <a:rPr lang="en-US" dirty="0" err="1"/>
              <a:t>componente</a:t>
            </a:r>
            <a:r>
              <a:rPr lang="en-US" dirty="0"/>
              <a:t> App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renderizza</a:t>
            </a:r>
            <a:r>
              <a:rPr lang="en-US" dirty="0"/>
              <a:t> due </a:t>
            </a:r>
            <a:r>
              <a:rPr lang="en-US" dirty="0" err="1"/>
              <a:t>componenti</a:t>
            </a:r>
            <a:r>
              <a:rPr lang="en-US" dirty="0"/>
              <a:t> Shop e Header, </a:t>
            </a:r>
            <a:r>
              <a:rPr lang="en-US" dirty="0" err="1"/>
              <a:t>che</a:t>
            </a:r>
            <a:r>
              <a:rPr lang="en-US" dirty="0"/>
              <a:t> a loro volta </a:t>
            </a:r>
            <a:r>
              <a:rPr lang="en-US" dirty="0" err="1"/>
              <a:t>renderizzano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. </a:t>
            </a:r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magari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mantenere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relativo</a:t>
            </a:r>
            <a:r>
              <a:rPr lang="en-US" dirty="0"/>
              <a:t> al </a:t>
            </a:r>
            <a:r>
              <a:rPr lang="en-US" dirty="0" err="1"/>
              <a:t>carrello</a:t>
            </a:r>
            <a:r>
              <a:rPr lang="en-US" dirty="0"/>
              <a:t>, ma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visualizzato</a:t>
            </a:r>
            <a:r>
              <a:rPr lang="en-US" dirty="0"/>
              <a:t> </a:t>
            </a:r>
            <a:r>
              <a:rPr lang="en-US" dirty="0" err="1"/>
              <a:t>all'interno</a:t>
            </a:r>
            <a:r>
              <a:rPr lang="en-US" dirty="0"/>
              <a:t> di Cart, e </a:t>
            </a:r>
            <a:r>
              <a:rPr lang="en-US" dirty="0" err="1"/>
              <a:t>aggiornato</a:t>
            </a:r>
            <a:r>
              <a:rPr lang="en-US" dirty="0"/>
              <a:t> </a:t>
            </a:r>
            <a:r>
              <a:rPr lang="en-US" dirty="0" err="1"/>
              <a:t>all'interno</a:t>
            </a:r>
            <a:r>
              <a:rPr lang="en-US" dirty="0"/>
              <a:t> di Product, </a:t>
            </a:r>
            <a:r>
              <a:rPr lang="en-US" dirty="0" err="1"/>
              <a:t>quindi</a:t>
            </a:r>
            <a:r>
              <a:rPr lang="en-US" dirty="0"/>
              <a:t> buona </a:t>
            </a:r>
            <a:r>
              <a:rPr lang="en-US" dirty="0" err="1"/>
              <a:t>pratica</a:t>
            </a:r>
            <a:r>
              <a:rPr lang="en-US" dirty="0"/>
              <a:t> </a:t>
            </a:r>
            <a:r>
              <a:rPr lang="en-US" dirty="0" err="1"/>
              <a:t>vuole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alzato</a:t>
            </a:r>
            <a:r>
              <a:rPr lang="en-US" dirty="0"/>
              <a:t> al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due: App.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Dove </a:t>
            </a:r>
            <a:r>
              <a:rPr lang="en-US" dirty="0" err="1"/>
              <a:t>sta</a:t>
            </a:r>
            <a:r>
              <a:rPr lang="en-US" dirty="0"/>
              <a:t> il </a:t>
            </a:r>
            <a:r>
              <a:rPr lang="en-US" dirty="0" err="1"/>
              <a:t>problema</a:t>
            </a:r>
            <a:r>
              <a:rPr lang="en-US" dirty="0"/>
              <a:t>?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passare</a:t>
            </a:r>
            <a:r>
              <a:rPr lang="en-US" dirty="0"/>
              <a:t> lo state del </a:t>
            </a:r>
            <a:r>
              <a:rPr lang="en-US" dirty="0" err="1"/>
              <a:t>carrello</a:t>
            </a:r>
            <a:r>
              <a:rPr lang="en-US" dirty="0"/>
              <a:t> </a:t>
            </a:r>
            <a:r>
              <a:rPr lang="en-US" dirty="0" err="1"/>
              <a:t>giu</a:t>
            </a:r>
            <a:r>
              <a:rPr lang="en-US" dirty="0"/>
              <a:t> </a:t>
            </a:r>
            <a:r>
              <a:rPr lang="en-US" dirty="0" err="1"/>
              <a:t>fino</a:t>
            </a:r>
            <a:r>
              <a:rPr lang="en-US" dirty="0"/>
              <a:t> a Cart, 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aggiorni</a:t>
            </a:r>
            <a:r>
              <a:rPr lang="en-US" dirty="0"/>
              <a:t> il </a:t>
            </a:r>
            <a:r>
              <a:rPr lang="en-US" dirty="0" err="1"/>
              <a:t>carrello</a:t>
            </a:r>
            <a:r>
              <a:rPr lang="en-US" dirty="0"/>
              <a:t> </a:t>
            </a:r>
            <a:r>
              <a:rPr lang="en-US" dirty="0" err="1"/>
              <a:t>giu</a:t>
            </a:r>
            <a:r>
              <a:rPr lang="en-US" dirty="0"/>
              <a:t> </a:t>
            </a:r>
            <a:r>
              <a:rPr lang="en-US" dirty="0" err="1"/>
              <a:t>fino</a:t>
            </a:r>
            <a:r>
              <a:rPr lang="en-US" dirty="0"/>
              <a:t> a </a:t>
            </a:r>
            <a:r>
              <a:rPr lang="en-US" dirty="0" err="1"/>
              <a:t>UpdateCart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rende</a:t>
            </a:r>
            <a:r>
              <a:rPr lang="en-US" dirty="0"/>
              <a:t> I </a:t>
            </a:r>
            <a:r>
              <a:rPr lang="en-US" dirty="0" err="1"/>
              <a:t>nostri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 un po' </a:t>
            </a:r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riutilizzabili</a:t>
            </a:r>
            <a:r>
              <a:rPr lang="en-US" dirty="0"/>
              <a:t>, </a:t>
            </a:r>
            <a:r>
              <a:rPr lang="en-US" dirty="0" err="1"/>
              <a:t>perche</a:t>
            </a:r>
            <a:r>
              <a:rPr lang="en-US" dirty="0"/>
              <a:t>'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in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struttura</a:t>
            </a:r>
            <a:r>
              <a:rPr lang="en-US" dirty="0"/>
              <a:t> dove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recuperare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di </a:t>
            </a:r>
            <a:r>
              <a:rPr lang="en-US" dirty="0" err="1"/>
              <a:t>informazione</a:t>
            </a:r>
            <a:r>
              <a:rPr lang="en-US" dirty="0"/>
              <a:t> </a:t>
            </a:r>
            <a:r>
              <a:rPr lang="en-US" dirty="0" err="1"/>
              <a:t>nello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modo. </a:t>
            </a:r>
            <a:r>
              <a:rPr lang="en-US" dirty="0" err="1"/>
              <a:t>Inoltre</a:t>
            </a:r>
            <a:r>
              <a:rPr lang="en-US" dirty="0"/>
              <a:t>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scrivere</a:t>
            </a:r>
            <a:r>
              <a:rPr lang="en-US" dirty="0"/>
              <a:t> molto piu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nostri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intermedi</a:t>
            </a:r>
            <a:r>
              <a:rPr lang="en-US" dirty="0"/>
              <a:t>, </a:t>
            </a:r>
            <a:r>
              <a:rPr lang="en-US" dirty="0" err="1"/>
              <a:t>perche</a:t>
            </a:r>
            <a:r>
              <a:rPr lang="en-US" dirty="0"/>
              <a:t> devono fare da </a:t>
            </a:r>
            <a:r>
              <a:rPr lang="en-US" dirty="0" err="1"/>
              <a:t>passacarte</a:t>
            </a:r>
            <a:r>
              <a:rPr lang="en-US" dirty="0"/>
              <a:t> ai </a:t>
            </a:r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sottostanti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D908A-B45C-C596-04F7-D7E0D5162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404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DE9B3-45DE-8FCE-038F-770322A79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B9E9D-A198-7150-E054-DF1656707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D638A-1F3E-25F5-140D-27528F473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Supponiamo</a:t>
            </a:r>
            <a:r>
              <a:rPr lang="en-US" dirty="0"/>
              <a:t> di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applicazione</a:t>
            </a:r>
            <a:r>
              <a:rPr lang="en-US" dirty="0"/>
              <a:t> React </a:t>
            </a:r>
            <a:r>
              <a:rPr lang="en-US" dirty="0" err="1"/>
              <a:t>mediamente</a:t>
            </a:r>
            <a:r>
              <a:rPr lang="en-US" dirty="0"/>
              <a:t> </a:t>
            </a:r>
            <a:r>
              <a:rPr lang="en-US" dirty="0" err="1"/>
              <a:t>complessa</a:t>
            </a:r>
            <a:r>
              <a:rPr lang="en-US" dirty="0"/>
              <a:t>, con un </a:t>
            </a:r>
            <a:r>
              <a:rPr lang="en-US" dirty="0" err="1"/>
              <a:t>componente</a:t>
            </a:r>
            <a:r>
              <a:rPr lang="en-US" dirty="0"/>
              <a:t> App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renderizza</a:t>
            </a:r>
            <a:r>
              <a:rPr lang="en-US" dirty="0"/>
              <a:t> due </a:t>
            </a:r>
            <a:r>
              <a:rPr lang="en-US" dirty="0" err="1"/>
              <a:t>componenti</a:t>
            </a:r>
            <a:r>
              <a:rPr lang="en-US" dirty="0"/>
              <a:t> Shop e Header, </a:t>
            </a:r>
            <a:r>
              <a:rPr lang="en-US" dirty="0" err="1"/>
              <a:t>che</a:t>
            </a:r>
            <a:r>
              <a:rPr lang="en-US" dirty="0"/>
              <a:t> a loro volta </a:t>
            </a:r>
            <a:r>
              <a:rPr lang="en-US" dirty="0" err="1"/>
              <a:t>renderizzano</a:t>
            </a:r>
            <a:r>
              <a:rPr lang="en-US" dirty="0"/>
              <a:t>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. </a:t>
            </a:r>
            <a:r>
              <a:rPr lang="en-US" dirty="0" err="1"/>
              <a:t>Vediamo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magari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mantenere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relativo</a:t>
            </a:r>
            <a:r>
              <a:rPr lang="en-US" dirty="0"/>
              <a:t> al </a:t>
            </a:r>
            <a:r>
              <a:rPr lang="en-US" dirty="0" err="1"/>
              <a:t>carrello</a:t>
            </a:r>
            <a:r>
              <a:rPr lang="en-US" dirty="0"/>
              <a:t>, ma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visualizzato</a:t>
            </a:r>
            <a:r>
              <a:rPr lang="en-US" dirty="0"/>
              <a:t> </a:t>
            </a:r>
            <a:r>
              <a:rPr lang="en-US" dirty="0" err="1"/>
              <a:t>all'interno</a:t>
            </a:r>
            <a:r>
              <a:rPr lang="en-US" dirty="0"/>
              <a:t> di Cart, e </a:t>
            </a:r>
            <a:r>
              <a:rPr lang="en-US" dirty="0" err="1"/>
              <a:t>aggiornato</a:t>
            </a:r>
            <a:r>
              <a:rPr lang="en-US" dirty="0"/>
              <a:t> </a:t>
            </a:r>
            <a:r>
              <a:rPr lang="en-US" dirty="0" err="1"/>
              <a:t>all'interno</a:t>
            </a:r>
            <a:r>
              <a:rPr lang="en-US" dirty="0"/>
              <a:t> di Product, </a:t>
            </a:r>
            <a:r>
              <a:rPr lang="en-US" dirty="0" err="1"/>
              <a:t>quindi</a:t>
            </a:r>
            <a:r>
              <a:rPr lang="en-US" dirty="0"/>
              <a:t> buona </a:t>
            </a:r>
            <a:r>
              <a:rPr lang="en-US" dirty="0" err="1"/>
              <a:t>pratica</a:t>
            </a:r>
            <a:r>
              <a:rPr lang="en-US" dirty="0"/>
              <a:t> </a:t>
            </a:r>
            <a:r>
              <a:rPr lang="en-US" dirty="0" err="1"/>
              <a:t>vuole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alzato</a:t>
            </a:r>
            <a:r>
              <a:rPr lang="en-US" dirty="0"/>
              <a:t> al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due: App.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Dove </a:t>
            </a:r>
            <a:r>
              <a:rPr lang="en-US" dirty="0" err="1"/>
              <a:t>sta</a:t>
            </a:r>
            <a:r>
              <a:rPr lang="en-US" dirty="0"/>
              <a:t> il </a:t>
            </a:r>
            <a:r>
              <a:rPr lang="en-US" dirty="0" err="1"/>
              <a:t>problema</a:t>
            </a:r>
            <a:r>
              <a:rPr lang="en-US" dirty="0"/>
              <a:t>?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passare</a:t>
            </a:r>
            <a:r>
              <a:rPr lang="en-US" dirty="0"/>
              <a:t> lo state del </a:t>
            </a:r>
            <a:r>
              <a:rPr lang="en-US" dirty="0" err="1"/>
              <a:t>carrello</a:t>
            </a:r>
            <a:r>
              <a:rPr lang="en-US" dirty="0"/>
              <a:t> </a:t>
            </a:r>
            <a:r>
              <a:rPr lang="en-US" dirty="0" err="1"/>
              <a:t>giu</a:t>
            </a:r>
            <a:r>
              <a:rPr lang="en-US" dirty="0"/>
              <a:t> </a:t>
            </a:r>
            <a:r>
              <a:rPr lang="en-US" dirty="0" err="1"/>
              <a:t>fino</a:t>
            </a:r>
            <a:r>
              <a:rPr lang="en-US" dirty="0"/>
              <a:t> a Cart, 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aggiorni</a:t>
            </a:r>
            <a:r>
              <a:rPr lang="en-US" dirty="0"/>
              <a:t> il </a:t>
            </a:r>
            <a:r>
              <a:rPr lang="en-US" dirty="0" err="1"/>
              <a:t>carrello</a:t>
            </a:r>
            <a:r>
              <a:rPr lang="en-US" dirty="0"/>
              <a:t> </a:t>
            </a:r>
            <a:r>
              <a:rPr lang="en-US" dirty="0" err="1"/>
              <a:t>giu</a:t>
            </a:r>
            <a:r>
              <a:rPr lang="en-US" dirty="0"/>
              <a:t> </a:t>
            </a:r>
            <a:r>
              <a:rPr lang="en-US" dirty="0" err="1"/>
              <a:t>fino</a:t>
            </a:r>
            <a:r>
              <a:rPr lang="en-US" dirty="0"/>
              <a:t> a </a:t>
            </a:r>
            <a:r>
              <a:rPr lang="en-US" dirty="0" err="1"/>
              <a:t>UpdateCart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rende</a:t>
            </a:r>
            <a:r>
              <a:rPr lang="en-US" dirty="0"/>
              <a:t> I </a:t>
            </a:r>
            <a:r>
              <a:rPr lang="en-US" dirty="0" err="1"/>
              <a:t>nostri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 un po' </a:t>
            </a:r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riutilizzabili</a:t>
            </a:r>
            <a:r>
              <a:rPr lang="en-US" dirty="0"/>
              <a:t>, </a:t>
            </a:r>
            <a:r>
              <a:rPr lang="en-US" dirty="0" err="1"/>
              <a:t>perche</a:t>
            </a:r>
            <a:r>
              <a:rPr lang="en-US" dirty="0"/>
              <a:t>'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in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struttura</a:t>
            </a:r>
            <a:r>
              <a:rPr lang="en-US" dirty="0"/>
              <a:t> dove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recuperare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di </a:t>
            </a:r>
            <a:r>
              <a:rPr lang="en-US" dirty="0" err="1"/>
              <a:t>informazione</a:t>
            </a:r>
            <a:r>
              <a:rPr lang="en-US" dirty="0"/>
              <a:t> </a:t>
            </a:r>
            <a:r>
              <a:rPr lang="en-US" dirty="0" err="1"/>
              <a:t>nello</a:t>
            </a:r>
            <a:r>
              <a:rPr lang="en-US" dirty="0"/>
              <a:t> </a:t>
            </a:r>
            <a:r>
              <a:rPr lang="en-US" dirty="0" err="1"/>
              <a:t>stesso</a:t>
            </a:r>
            <a:r>
              <a:rPr lang="en-US" dirty="0"/>
              <a:t> modo. </a:t>
            </a:r>
            <a:r>
              <a:rPr lang="en-US" dirty="0" err="1"/>
              <a:t>Inoltre</a:t>
            </a:r>
            <a:r>
              <a:rPr lang="en-US" dirty="0"/>
              <a:t>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scrivere</a:t>
            </a:r>
            <a:r>
              <a:rPr lang="en-US" dirty="0"/>
              <a:t> molto piu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nostri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intermedi</a:t>
            </a:r>
            <a:r>
              <a:rPr lang="en-US" dirty="0"/>
              <a:t>, </a:t>
            </a:r>
            <a:r>
              <a:rPr lang="en-US" dirty="0" err="1"/>
              <a:t>perche</a:t>
            </a:r>
            <a:r>
              <a:rPr lang="en-US" dirty="0"/>
              <a:t> devono fare da </a:t>
            </a:r>
            <a:r>
              <a:rPr lang="en-US" dirty="0" err="1"/>
              <a:t>passacarte</a:t>
            </a:r>
            <a:r>
              <a:rPr lang="en-US" dirty="0"/>
              <a:t> ai </a:t>
            </a:r>
            <a:r>
              <a:rPr lang="en-US" dirty="0" err="1"/>
              <a:t>componenti</a:t>
            </a:r>
            <a:r>
              <a:rPr lang="en-US" dirty="0"/>
              <a:t> </a:t>
            </a:r>
            <a:r>
              <a:rPr lang="en-US" dirty="0" err="1"/>
              <a:t>sottostanti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4E992-958C-95E5-73A8-5F22BC15D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54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4168F-83EA-2BF0-47FA-E5DE86AF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13BB7-ECE6-4D37-0989-2212FC5F8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08D6B-831D-C1E8-3398-9EC6D6C58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0C3B2-2277-CD9D-33E5-7766C68BE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E08F-5627-47DE-93DC-DD7ACB87F4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5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1C65D1F-5BB6-9912-E5B4-9ECA13C7453C}"/>
              </a:ext>
            </a:extLst>
          </p:cNvPr>
          <p:cNvSpPr/>
          <p:nvPr userDrawn="1"/>
        </p:nvSpPr>
        <p:spPr>
          <a:xfrm flipV="1">
            <a:off x="526029" y="557756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41ADBA74-D165-E397-C0E9-6221B1E9ED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4921" y="-464921"/>
            <a:ext cx="1535321" cy="2465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2E316-BCD1-E827-50E2-425684616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17" y="330926"/>
            <a:ext cx="6205032" cy="5155474"/>
          </a:xfrm>
          <a:prstGeom prst="rect">
            <a:avLst/>
          </a:prstGeom>
        </p:spPr>
      </p:pic>
      <p:pic>
        <p:nvPicPr>
          <p:cNvPr id="11" name="Picture 10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4DDFFA2-4EF0-AA45-D4AF-A9C990AF7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264" y="3928089"/>
            <a:ext cx="2005816" cy="1233190"/>
          </a:xfrm>
          <a:prstGeom prst="rect">
            <a:avLst/>
          </a:prstGeom>
        </p:spPr>
      </p:pic>
      <p:pic>
        <p:nvPicPr>
          <p:cNvPr id="12" name="Picture 11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F003B70-1B1F-2749-1C8E-3C5573319C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759" y="126830"/>
            <a:ext cx="1535321" cy="24651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C13ABA-B060-9903-328B-42E575F7EF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548" y="5396988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P</a:t>
            </a:r>
            <a:r>
              <a:rPr lang="it-IT" sz="4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​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195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13656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2870199"/>
            <a:ext cx="6500812" cy="356870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6E3D-7647-D344-A36F-A0D4112FE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4410" y="482600"/>
            <a:ext cx="4315790" cy="5956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7653130" y="665922"/>
            <a:ext cx="3896140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15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room with a large chair and a large sign&#10;&#10;Description automatically generated with medium confidence">
            <a:extLst>
              <a:ext uri="{FF2B5EF4-FFF2-40B4-BE49-F238E27FC236}">
                <a16:creationId xmlns:a16="http://schemas.microsoft.com/office/drawing/2014/main" id="{5A519AFE-8A02-9832-F048-C43C99D5E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601" y="3339547"/>
            <a:ext cx="6493288" cy="3268319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9" y="359500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079" y="1916043"/>
            <a:ext cx="6500812" cy="113527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474799" y="3578087"/>
            <a:ext cx="6075088" cy="28326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89096EB-2122-F7F5-F386-CF7471144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5689" y="1762542"/>
            <a:ext cx="4481512" cy="3753675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061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1044" y="-321382"/>
            <a:ext cx="1146899" cy="1841500"/>
          </a:xfrm>
          <a:prstGeom prst="rect">
            <a:avLst/>
          </a:prstGeom>
        </p:spPr>
      </p:pic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C84FFDD-06D0-7BBC-9810-D81522706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81" y="311720"/>
            <a:ext cx="11727131" cy="343478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9" y="3997222"/>
            <a:ext cx="4912208" cy="250296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4001" y="3997222"/>
            <a:ext cx="6500812" cy="250296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584200" y="596349"/>
            <a:ext cx="11150599" cy="2921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60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640" y="506896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4001" y="2273301"/>
            <a:ext cx="6500812" cy="323849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6E3D-7647-D344-A36F-A0D4112FED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548" y="506896"/>
            <a:ext cx="4956686" cy="59320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493765" y="796776"/>
            <a:ext cx="4474717" cy="544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98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45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0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32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ll, indoor, person, cup&#10;&#10;Description automatically generated">
            <a:extLst>
              <a:ext uri="{FF2B5EF4-FFF2-40B4-BE49-F238E27FC236}">
                <a16:creationId xmlns:a16="http://schemas.microsoft.com/office/drawing/2014/main" id="{C4F29447-1671-215A-6B92-611D4565E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"/>
          <a:stretch/>
        </p:blipFill>
        <p:spPr>
          <a:xfrm>
            <a:off x="2812" y="-633898"/>
            <a:ext cx="12188661" cy="75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7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8CE660B-2055-D9E6-76C1-AE0D21C642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85788"/>
            <a:ext cx="83343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2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FFEB079-F271-7BB6-D31F-EFA791784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108424E-48D8-5992-01AE-4B71D22C2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DA197E0-392B-DEFD-CE81-1051F09D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00200"/>
            <a:ext cx="91440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9989A8C-399D-C568-B1A8-5B6BD1BE9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3602038"/>
            <a:ext cx="9123432" cy="202350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42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229F504-89DC-AED0-5ECC-74CFB266D3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2DFDEC0B-2B56-E7B8-D1E2-B4A8EE4AE0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6D9B7ED1-E40C-AED5-43AF-538ECB3D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4687956" cy="351845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88C44C4-8F10-D6DA-CA40-410DD5B73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1298" y="768349"/>
            <a:ext cx="6026151" cy="482738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21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ADD76B76-5DB5-D542-366E-64A256C1D9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D24C878-0307-8E5C-5776-3E12C75781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48DDED-3774-5DF7-78A3-A1057A26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5CD0ADF-D596-D503-CE13-8A0C2F3B4B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1825624"/>
            <a:ext cx="10515599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231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77E6593F-AC48-F226-2719-BB18ED3952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11" name="Picture 10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F32720F-8B46-ACA2-CD4B-41E9DA380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F3593397-46CF-E93E-80DC-8F816CC2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2D5DEA38-076A-7F52-3ADD-918BCDD193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5624"/>
            <a:ext cx="5181600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64AF8BDF-382B-D33E-AE7F-2122F25B165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3" y="1825623"/>
            <a:ext cx="5181600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096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19BE0572-ACAB-E229-9E07-26A0D32AC6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3" name="Picture 2" descr="A tree in a room&#10;&#10;Description automatically generated">
            <a:extLst>
              <a:ext uri="{FF2B5EF4-FFF2-40B4-BE49-F238E27FC236}">
                <a16:creationId xmlns:a16="http://schemas.microsoft.com/office/drawing/2014/main" id="{FA67FF7D-4DA3-4D73-23B3-01A9FA885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0BC1064-C557-BC45-6BF3-A416415E2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A9D6B18-022C-6C9F-DE38-47130467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4687956" cy="472937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5D6B3-7322-D1B8-9E50-3CA9B8E13E98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9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1149ADE8-A05F-1942-654D-48FBFE118F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0CADEE4-00E5-9541-1B93-31CA9232B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859B53-4523-BF41-3297-068CF881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441174"/>
            <a:ext cx="4003745" cy="19114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FA66735-72B5-DA44-CB97-799F25919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6612" y="3687591"/>
            <a:ext cx="4003745" cy="2751310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222A2-B453-26B9-3A27-2313E4206F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80D38-EBFB-8CAC-7EB5-018922E0758F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87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0CADEE4-00E5-9541-1B93-31CA9232B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859B53-4523-BF41-3297-068CF881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09161"/>
            <a:ext cx="11336130" cy="96244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FA66735-72B5-DA44-CB97-799F25919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600373"/>
            <a:ext cx="5275852" cy="4945519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222A2-B453-26B9-3A27-2313E4206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603918"/>
            <a:ext cx="5664200" cy="4945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80D38-EBFB-8CAC-7EB5-018922E0758F}"/>
              </a:ext>
            </a:extLst>
          </p:cNvPr>
          <p:cNvSpPr/>
          <p:nvPr userDrawn="1"/>
        </p:nvSpPr>
        <p:spPr>
          <a:xfrm>
            <a:off x="6348963" y="1868557"/>
            <a:ext cx="5140671" cy="44409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72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84D8665-9C9F-6690-9DB4-8DD3C8A3E5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3" name="Picture 2" descr="A room with a large group of chairs and a large table&#10;&#10;Description automatically generated with medium confidence">
            <a:extLst>
              <a:ext uri="{FF2B5EF4-FFF2-40B4-BE49-F238E27FC236}">
                <a16:creationId xmlns:a16="http://schemas.microsoft.com/office/drawing/2014/main" id="{4ADBBF07-2247-8E3F-4A84-744915155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4410" y="482600"/>
            <a:ext cx="4315790" cy="5956301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0D55020-A232-07A9-545C-7FA06F7E2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10CEBD81-6C12-D792-117C-7BD2D522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6723616" cy="470396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E2994-A590-C8C0-B947-03D661C5D8B3}"/>
              </a:ext>
            </a:extLst>
          </p:cNvPr>
          <p:cNvSpPr/>
          <p:nvPr userDrawn="1"/>
        </p:nvSpPr>
        <p:spPr>
          <a:xfrm>
            <a:off x="7653130" y="665922"/>
            <a:ext cx="3896140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18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64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65" r:id="rId11"/>
    <p:sldLayoutId id="2147483666" r:id="rId12"/>
    <p:sldLayoutId id="2147483660" r:id="rId13"/>
    <p:sldLayoutId id="2147483662" r:id="rId14"/>
    <p:sldLayoutId id="2147483663" r:id="rId15"/>
    <p:sldLayoutId id="2147483664" r:id="rId16"/>
    <p:sldLayoutId id="2147483658" r:id="rId17"/>
    <p:sldLayoutId id="2147483659" r:id="rId1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.dev/learn/passing-data-deeply-with-contex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BD3EB0-9269-3E99-30C2-39061B7AD3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r"/>
            <a: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tos Display"/>
              </a:rPr>
              <a:t>Percorso React </a:t>
            </a:r>
            <a:r>
              <a:rPr lang="en-US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tos Display"/>
              </a:rPr>
              <a:t>– </a:t>
            </a:r>
            <a:r>
              <a:rPr lang="en-US" sz="4400" i="0" u="none" strike="noStrike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tos Display"/>
              </a:rPr>
              <a:t>Lezione</a:t>
            </a:r>
            <a:r>
              <a:rPr lang="en-US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tos Display"/>
              </a:rPr>
              <a:t> 3</a:t>
            </a:r>
            <a:endParaRPr lang="it-IT">
              <a:solidFill>
                <a:schemeClr val="tx1">
                  <a:lumMod val="85000"/>
                  <a:lumOff val="15000"/>
                </a:schemeClr>
              </a:solidFill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1970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BBB87D-7C70-617B-4A17-DE445463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it-IT" sz="3600" dirty="0">
                <a:latin typeface="Aptos Display"/>
              </a:rPr>
              <a:t>DEMO</a:t>
            </a:r>
            <a:endParaRPr lang="it-IT" dirty="0">
              <a:latin typeface="Aptos Display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203D8-AEF2-67F2-04F6-DA90F23EEB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it-IT" sz="2400" dirty="0">
                <a:latin typeface="Aptos"/>
              </a:rPr>
              <a:t>Counter</a:t>
            </a:r>
            <a:endParaRPr lang="it-IT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98236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7017-0622-B3C6-93A2-40FDA067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err="1">
                <a:latin typeface="Aptos Display"/>
              </a:rPr>
              <a:t>Esercizio</a:t>
            </a:r>
            <a:endParaRPr lang="en-GB">
              <a:latin typeface="Aptos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DC7B-7C42-6B7D-DD67-29FE868879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2220686"/>
            <a:ext cx="9123432" cy="340486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 err="1">
                <a:latin typeface="Aptos"/>
              </a:rPr>
              <a:t>Verrà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fornito</a:t>
            </a:r>
            <a:r>
              <a:rPr lang="en-US" sz="2400" dirty="0">
                <a:latin typeface="Aptos"/>
              </a:rPr>
              <a:t> un </a:t>
            </a:r>
            <a:r>
              <a:rPr lang="en-US" sz="2400" dirty="0" err="1">
                <a:latin typeface="Aptos"/>
              </a:rPr>
              <a:t>progetto</a:t>
            </a:r>
            <a:r>
              <a:rPr lang="en-US" sz="2400" dirty="0">
                <a:latin typeface="Aptos"/>
              </a:rPr>
              <a:t> React con un </a:t>
            </a:r>
            <a:r>
              <a:rPr lang="en-US" sz="2400" dirty="0" err="1">
                <a:latin typeface="Aptos"/>
              </a:rPr>
              <a:t>caricamento</a:t>
            </a:r>
            <a:r>
              <a:rPr lang="en-US" sz="2400" dirty="0">
                <a:latin typeface="Aptos"/>
              </a:rPr>
              <a:t> di file.</a:t>
            </a:r>
          </a:p>
          <a:p>
            <a:pPr marL="0" indent="0">
              <a:buNone/>
            </a:pPr>
            <a:r>
              <a:rPr lang="en-US" sz="2400" dirty="0">
                <a:latin typeface="Aptos"/>
              </a:rPr>
              <a:t>Il </a:t>
            </a:r>
            <a:r>
              <a:rPr lang="en-US" sz="2400" err="1">
                <a:latin typeface="Aptos"/>
              </a:rPr>
              <a:t>controllo</a:t>
            </a:r>
            <a:r>
              <a:rPr lang="en-US" sz="2400" dirty="0">
                <a:latin typeface="Aptos"/>
              </a:rPr>
              <a:t> </a:t>
            </a:r>
            <a:r>
              <a:rPr lang="en-US" sz="1800" dirty="0">
                <a:latin typeface="Sitka Text"/>
                <a:cs typeface="Cascadia Code Light" panose="020B0609020000020004" pitchFamily="49" charset="0"/>
              </a:rPr>
              <a:t>&lt;input type=“file” /&gt;</a:t>
            </a:r>
            <a:r>
              <a:rPr lang="en-US" sz="2400" dirty="0">
                <a:latin typeface="Aptos"/>
              </a:rPr>
              <a:t> è </a:t>
            </a:r>
            <a:r>
              <a:rPr lang="en-US" sz="2400" err="1">
                <a:latin typeface="Aptos"/>
              </a:rPr>
              <a:t>notoriamente</a:t>
            </a:r>
            <a:r>
              <a:rPr lang="en-US" sz="2400" dirty="0">
                <a:latin typeface="Aptos"/>
              </a:rPr>
              <a:t> difficile da </a:t>
            </a:r>
            <a:r>
              <a:rPr lang="en-US" sz="2400" err="1">
                <a:latin typeface="Aptos"/>
              </a:rPr>
              <a:t>stilare</a:t>
            </a:r>
            <a:r>
              <a:rPr lang="en-US" sz="2400" dirty="0">
                <a:latin typeface="Aptos"/>
              </a:rPr>
              <a:t>, per cui è </a:t>
            </a:r>
            <a:r>
              <a:rPr lang="en-US" sz="2400" err="1">
                <a:latin typeface="Aptos"/>
              </a:rPr>
              <a:t>stato</a:t>
            </a:r>
            <a:r>
              <a:rPr lang="en-US" sz="2400" dirty="0">
                <a:latin typeface="Aptos"/>
              </a:rPr>
              <a:t> </a:t>
            </a:r>
            <a:r>
              <a:rPr lang="en-US" sz="2400" err="1">
                <a:latin typeface="Aptos"/>
              </a:rPr>
              <a:t>nascosto</a:t>
            </a:r>
            <a:r>
              <a:rPr lang="en-US" sz="2400" dirty="0">
                <a:latin typeface="Aptos"/>
              </a:rPr>
              <a:t> con del </a:t>
            </a:r>
            <a:r>
              <a:rPr lang="en-US" sz="2400" err="1">
                <a:latin typeface="Aptos"/>
              </a:rPr>
              <a:t>css</a:t>
            </a:r>
            <a:r>
              <a:rPr lang="en-US" sz="2400" dirty="0">
                <a:latin typeface="Aptos"/>
              </a:rPr>
              <a:t> ed è </a:t>
            </a:r>
            <a:r>
              <a:rPr lang="en-US" sz="2400" err="1">
                <a:latin typeface="Aptos"/>
              </a:rPr>
              <a:t>stato</a:t>
            </a:r>
            <a:r>
              <a:rPr lang="en-US" sz="2400" dirty="0">
                <a:latin typeface="Aptos"/>
              </a:rPr>
              <a:t> </a:t>
            </a:r>
            <a:r>
              <a:rPr lang="en-US" sz="2400" err="1">
                <a:latin typeface="Aptos"/>
              </a:rPr>
              <a:t>inserito</a:t>
            </a:r>
            <a:r>
              <a:rPr lang="en-US" sz="2400" dirty="0">
                <a:latin typeface="Aptos"/>
              </a:rPr>
              <a:t> un </a:t>
            </a:r>
            <a:r>
              <a:rPr lang="en-US" sz="2400" err="1">
                <a:latin typeface="Aptos"/>
              </a:rPr>
              <a:t>bottone</a:t>
            </a:r>
            <a:r>
              <a:rPr lang="en-US" sz="2400" dirty="0">
                <a:latin typeface="Aptos"/>
              </a:rPr>
              <a:t> </a:t>
            </a:r>
            <a:r>
              <a:rPr lang="en-US" sz="2400" err="1">
                <a:latin typeface="Aptos"/>
              </a:rPr>
              <a:t>che</a:t>
            </a:r>
            <a:r>
              <a:rPr lang="en-US" sz="2400" dirty="0">
                <a:latin typeface="Aptos"/>
              </a:rPr>
              <a:t> </a:t>
            </a:r>
            <a:r>
              <a:rPr lang="en-US" sz="2400" err="1">
                <a:latin typeface="Aptos"/>
              </a:rPr>
              <a:t>aprirà</a:t>
            </a:r>
            <a:r>
              <a:rPr lang="en-US" sz="2400" dirty="0">
                <a:latin typeface="Aptos"/>
              </a:rPr>
              <a:t> il </a:t>
            </a:r>
            <a:r>
              <a:rPr lang="en-US" sz="2400" err="1">
                <a:latin typeface="Aptos"/>
              </a:rPr>
              <a:t>dialogo</a:t>
            </a:r>
            <a:r>
              <a:rPr lang="en-US" sz="2400" dirty="0">
                <a:latin typeface="Aptos"/>
              </a:rPr>
              <a:t> di </a:t>
            </a:r>
            <a:r>
              <a:rPr lang="en-US" sz="2400" err="1">
                <a:latin typeface="Aptos"/>
              </a:rPr>
              <a:t>caricamento</a:t>
            </a:r>
            <a:r>
              <a:rPr lang="en-US" sz="2400" dirty="0">
                <a:latin typeface="Aptos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ptos"/>
            </a:endParaRPr>
          </a:p>
          <a:p>
            <a:pPr marL="0" indent="0">
              <a:buNone/>
            </a:pPr>
            <a:r>
              <a:rPr lang="en-US" sz="2400" b="1" err="1">
                <a:latin typeface="Aptos"/>
              </a:rPr>
              <a:t>Obiettivo</a:t>
            </a:r>
            <a:r>
              <a:rPr lang="en-US" sz="2400" dirty="0">
                <a:latin typeface="Aptos"/>
              </a:rPr>
              <a:t>: </a:t>
            </a:r>
            <a:r>
              <a:rPr lang="en-US" sz="2400" err="1">
                <a:latin typeface="Aptos"/>
              </a:rPr>
              <a:t>Utilizzando</a:t>
            </a:r>
            <a:r>
              <a:rPr lang="en-US" sz="2400" dirty="0">
                <a:latin typeface="Aptos"/>
              </a:rPr>
              <a:t> il </a:t>
            </a:r>
            <a:r>
              <a:rPr lang="en-US" sz="1800" dirty="0">
                <a:latin typeface="Sitka Text"/>
                <a:cs typeface="Cascadia Code Light" panose="020B0609020000020004" pitchFamily="49" charset="0"/>
              </a:rPr>
              <a:t>ref</a:t>
            </a:r>
            <a:r>
              <a:rPr lang="en-US" sz="2400" dirty="0">
                <a:latin typeface="Aptos"/>
              </a:rPr>
              <a:t>, fare in modo </a:t>
            </a:r>
            <a:r>
              <a:rPr lang="en-US" sz="2400" err="1">
                <a:latin typeface="Aptos"/>
              </a:rPr>
              <a:t>che</a:t>
            </a:r>
            <a:r>
              <a:rPr lang="en-US" sz="2400" dirty="0">
                <a:latin typeface="Aptos"/>
              </a:rPr>
              <a:t> il </a:t>
            </a:r>
            <a:r>
              <a:rPr lang="en-US" sz="2400" err="1">
                <a:latin typeface="Aptos"/>
              </a:rPr>
              <a:t>bottone</a:t>
            </a:r>
            <a:r>
              <a:rPr lang="en-US" sz="2400" dirty="0">
                <a:latin typeface="Aptos"/>
              </a:rPr>
              <a:t> </a:t>
            </a:r>
            <a:r>
              <a:rPr lang="en-US" sz="2400" err="1">
                <a:latin typeface="Aptos"/>
              </a:rPr>
              <a:t>intervenga</a:t>
            </a:r>
            <a:r>
              <a:rPr lang="en-US" sz="2400" dirty="0">
                <a:latin typeface="Aptos"/>
              </a:rPr>
              <a:t> </a:t>
            </a:r>
            <a:r>
              <a:rPr lang="en-US" sz="2400" err="1">
                <a:latin typeface="Aptos"/>
              </a:rPr>
              <a:t>sulla</a:t>
            </a:r>
            <a:r>
              <a:rPr lang="en-US" sz="2400" dirty="0">
                <a:latin typeface="Aptos"/>
              </a:rPr>
              <a:t> </a:t>
            </a:r>
            <a:r>
              <a:rPr lang="en-US" sz="2400" err="1">
                <a:latin typeface="Aptos"/>
              </a:rPr>
              <a:t>funzione</a:t>
            </a:r>
            <a:r>
              <a:rPr lang="en-US" sz="2400" dirty="0">
                <a:latin typeface="Aptos"/>
              </a:rPr>
              <a:t> </a:t>
            </a:r>
            <a:r>
              <a:rPr lang="en-US" sz="1800" dirty="0">
                <a:latin typeface="Sitka Text"/>
                <a:cs typeface="Cascadia Code Light" panose="020B0609020000020004" pitchFamily="49" charset="0"/>
              </a:rPr>
              <a:t>click()</a:t>
            </a:r>
            <a:r>
              <a:rPr lang="en-US" sz="2400" dirty="0">
                <a:latin typeface="Aptos"/>
              </a:rPr>
              <a:t> </a:t>
            </a:r>
            <a:r>
              <a:rPr lang="en-US" sz="2400" err="1">
                <a:latin typeface="Aptos"/>
              </a:rPr>
              <a:t>dell’</a:t>
            </a:r>
            <a:r>
              <a:rPr lang="en-US" sz="1800" err="1">
                <a:latin typeface="Sitka Text"/>
                <a:cs typeface="Cascadia Code Light" panose="020B0609020000020004" pitchFamily="49" charset="0"/>
              </a:rPr>
              <a:t>input</a:t>
            </a:r>
            <a:r>
              <a:rPr lang="en-US" sz="2400" dirty="0">
                <a:latin typeface="Aptos"/>
              </a:rPr>
              <a:t> ed </a:t>
            </a:r>
            <a:r>
              <a:rPr lang="en-US" sz="2400" err="1">
                <a:latin typeface="Aptos"/>
              </a:rPr>
              <a:t>apra</a:t>
            </a:r>
            <a:r>
              <a:rPr lang="en-US" sz="2400" dirty="0">
                <a:latin typeface="Aptos"/>
              </a:rPr>
              <a:t> il </a:t>
            </a:r>
            <a:r>
              <a:rPr lang="en-US" sz="2400" err="1">
                <a:latin typeface="Aptos"/>
              </a:rPr>
              <a:t>dialogo</a:t>
            </a:r>
            <a:r>
              <a:rPr lang="en-US" sz="2400" dirty="0">
                <a:latin typeface="Aptos"/>
              </a:rPr>
              <a:t> di </a:t>
            </a:r>
            <a:r>
              <a:rPr lang="en-US" sz="2400" err="1">
                <a:latin typeface="Aptos"/>
              </a:rPr>
              <a:t>caricamento</a:t>
            </a:r>
            <a:r>
              <a:rPr lang="en-US" sz="2400" dirty="0">
                <a:latin typeface="Aptos"/>
              </a:rPr>
              <a:t>.</a:t>
            </a:r>
          </a:p>
          <a:p>
            <a:pPr marL="0" indent="0">
              <a:buNone/>
            </a:pPr>
            <a:r>
              <a:rPr lang="en-GB" sz="2400" b="1" dirty="0">
                <a:latin typeface="Aptos"/>
              </a:rPr>
              <a:t>Tempo a </a:t>
            </a:r>
            <a:r>
              <a:rPr lang="en-GB" sz="2400" b="1" dirty="0" err="1">
                <a:latin typeface="Aptos"/>
              </a:rPr>
              <a:t>disposizione</a:t>
            </a:r>
            <a:r>
              <a:rPr lang="en-GB" sz="2400" dirty="0">
                <a:latin typeface="Aptos"/>
              </a:rPr>
              <a:t>: 20 </a:t>
            </a:r>
            <a:r>
              <a:rPr lang="en-GB" sz="2400" dirty="0" err="1">
                <a:latin typeface="Aptos"/>
              </a:rPr>
              <a:t>minuti</a:t>
            </a:r>
            <a:endParaRPr lang="en-GB" sz="24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03760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679D6-5D4F-25E3-8A39-1D7A7B16E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329D-A6B4-41AF-D400-9094049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dirty="0" err="1">
                <a:latin typeface="Aptos Display"/>
              </a:rPr>
              <a:t>Esercizio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avanzato</a:t>
            </a:r>
            <a:endParaRPr lang="en-GB" dirty="0" err="1">
              <a:latin typeface="Aptos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DFB7E-ECCE-D229-D213-5FF535BA7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2220686"/>
            <a:ext cx="9123432" cy="340486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 err="1">
                <a:latin typeface="Aptos"/>
              </a:rPr>
              <a:t>Verrà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fornito</a:t>
            </a:r>
            <a:r>
              <a:rPr lang="en-US" sz="2400" dirty="0">
                <a:latin typeface="Aptos"/>
              </a:rPr>
              <a:t> un </a:t>
            </a:r>
            <a:r>
              <a:rPr lang="en-US" sz="2400" dirty="0" err="1">
                <a:latin typeface="Aptos"/>
              </a:rPr>
              <a:t>progetto</a:t>
            </a:r>
            <a:r>
              <a:rPr lang="en-US" sz="2400" dirty="0">
                <a:latin typeface="Aptos"/>
              </a:rPr>
              <a:t> React di </a:t>
            </a:r>
            <a:r>
              <a:rPr lang="en-US" sz="2400" dirty="0" err="1">
                <a:latin typeface="Aptos"/>
              </a:rPr>
              <a:t>esempio</a:t>
            </a:r>
            <a:r>
              <a:rPr lang="en-US" sz="2400" dirty="0">
                <a:latin typeface="Aptos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latin typeface="Aptos"/>
              </a:rPr>
              <a:t>Il nostro </a:t>
            </a:r>
            <a:r>
              <a:rPr lang="en-US" sz="2400" dirty="0" err="1">
                <a:latin typeface="Aptos"/>
              </a:rPr>
              <a:t>compito</a:t>
            </a:r>
            <a:r>
              <a:rPr lang="en-US" sz="2400" dirty="0">
                <a:latin typeface="Aptos"/>
              </a:rPr>
              <a:t> é </a:t>
            </a:r>
            <a:r>
              <a:rPr lang="en-US" sz="2400" dirty="0" err="1">
                <a:latin typeface="Aptos"/>
              </a:rPr>
              <a:t>quello</a:t>
            </a:r>
            <a:r>
              <a:rPr lang="en-US" sz="2400" dirty="0">
                <a:latin typeface="Aptos"/>
              </a:rPr>
              <a:t> di </a:t>
            </a:r>
            <a:r>
              <a:rPr lang="en-US" sz="2400" dirty="0" err="1">
                <a:latin typeface="Aptos"/>
              </a:rPr>
              <a:t>creare</a:t>
            </a:r>
            <a:r>
              <a:rPr lang="en-US" sz="2400" dirty="0">
                <a:latin typeface="Aptos"/>
              </a:rPr>
              <a:t> un </a:t>
            </a:r>
            <a:r>
              <a:rPr lang="en-US" sz="2400" dirty="0" err="1">
                <a:latin typeface="Aptos"/>
              </a:rPr>
              <a:t>componente</a:t>
            </a:r>
            <a:r>
              <a:rPr lang="en-US" sz="2400" dirty="0">
                <a:latin typeface="Aptos"/>
              </a:rPr>
              <a:t> per </a:t>
            </a:r>
            <a:r>
              <a:rPr lang="en-US" sz="2400" dirty="0" err="1">
                <a:latin typeface="Aptos"/>
              </a:rPr>
              <a:t>delle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sfide</a:t>
            </a:r>
            <a:r>
              <a:rPr lang="en-US" sz="2400" dirty="0">
                <a:latin typeface="Aptos"/>
              </a:rPr>
              <a:t> di </a:t>
            </a:r>
            <a:r>
              <a:rPr lang="en-US" sz="2400" dirty="0" err="1">
                <a:latin typeface="Aptos"/>
              </a:rPr>
              <a:t>precisione</a:t>
            </a:r>
            <a:r>
              <a:rPr lang="en-US" sz="2400" dirty="0">
                <a:latin typeface="Aptos"/>
              </a:rPr>
              <a:t>: </a:t>
            </a:r>
            <a:r>
              <a:rPr lang="en-US" sz="2400" dirty="0" err="1">
                <a:latin typeface="Aptos"/>
              </a:rPr>
              <a:t>stoppare</a:t>
            </a:r>
            <a:r>
              <a:rPr lang="en-US" sz="2400" dirty="0">
                <a:latin typeface="Aptos"/>
              </a:rPr>
              <a:t> un </a:t>
            </a:r>
            <a:r>
              <a:rPr lang="en-US" sz="2400" dirty="0" err="1">
                <a:latin typeface="Aptos"/>
              </a:rPr>
              <a:t>cronometro</a:t>
            </a:r>
            <a:r>
              <a:rPr lang="en-US" sz="2400" dirty="0">
                <a:latin typeface="Aptos"/>
              </a:rPr>
              <a:t> il </a:t>
            </a:r>
            <a:r>
              <a:rPr lang="en-US" sz="2400" dirty="0" err="1">
                <a:latin typeface="Aptos"/>
              </a:rPr>
              <a:t>piú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vicino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possibile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alla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scadenza</a:t>
            </a:r>
            <a:r>
              <a:rPr lang="en-US" sz="2400" dirty="0">
                <a:latin typeface="Aptos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sz="2400" b="1" dirty="0" err="1">
                <a:latin typeface="Aptos"/>
              </a:rPr>
              <a:t>Obiettivo</a:t>
            </a:r>
            <a:r>
              <a:rPr lang="en-US" sz="2400" dirty="0">
                <a:latin typeface="Aptos"/>
              </a:rPr>
              <a:t>: </a:t>
            </a:r>
            <a:r>
              <a:rPr lang="en-US" sz="2400" dirty="0" err="1">
                <a:latin typeface="Aptos"/>
              </a:rPr>
              <a:t>Creare</a:t>
            </a:r>
            <a:r>
              <a:rPr lang="en-US" sz="2400" dirty="0">
                <a:latin typeface="Aptos"/>
              </a:rPr>
              <a:t> un </a:t>
            </a:r>
            <a:r>
              <a:rPr lang="en-US" sz="2400" dirty="0" err="1">
                <a:latin typeface="Aptos"/>
              </a:rPr>
              <a:t>componente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configurabile</a:t>
            </a:r>
            <a:r>
              <a:rPr lang="en-US" sz="2400" dirty="0">
                <a:latin typeface="Aptos"/>
              </a:rPr>
              <a:t> con diverse </a:t>
            </a:r>
            <a:r>
              <a:rPr lang="en-US" sz="2400" dirty="0" err="1">
                <a:latin typeface="Aptos"/>
              </a:rPr>
              <a:t>tempistiche</a:t>
            </a:r>
            <a:r>
              <a:rPr lang="en-US" sz="2400" dirty="0">
                <a:latin typeface="Aptos"/>
              </a:rPr>
              <a:t> </a:t>
            </a:r>
            <a:r>
              <a:rPr lang="en-US" sz="2400" dirty="0" err="1">
                <a:latin typeface="Aptos"/>
              </a:rPr>
              <a:t>che</a:t>
            </a:r>
            <a:r>
              <a:rPr lang="en-US" sz="2400" dirty="0">
                <a:latin typeface="Aptos"/>
              </a:rPr>
              <a:t>, </a:t>
            </a:r>
            <a:r>
              <a:rPr lang="en-US" sz="2400" dirty="0" err="1">
                <a:latin typeface="Aptos"/>
              </a:rPr>
              <a:t>tramite</a:t>
            </a:r>
            <a:r>
              <a:rPr lang="en-US" sz="2400" dirty="0">
                <a:latin typeface="Aptos"/>
              </a:rPr>
              <a:t> </a:t>
            </a:r>
            <a:r>
              <a:rPr lang="en-US" sz="1800" dirty="0">
                <a:latin typeface="Sitka Text"/>
                <a:cs typeface="Cascadia Code Light" panose="020B0609020000020004" pitchFamily="49" charset="0"/>
              </a:rPr>
              <a:t>ref</a:t>
            </a:r>
            <a:r>
              <a:rPr lang="en-US" sz="2400" dirty="0">
                <a:latin typeface="Aptos"/>
              </a:rPr>
              <a:t>, </a:t>
            </a:r>
            <a:r>
              <a:rPr lang="en-US" sz="2400" dirty="0" err="1">
                <a:latin typeface="Aptos"/>
              </a:rPr>
              <a:t>gestisca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l'avvio</a:t>
            </a:r>
            <a:r>
              <a:rPr lang="en-US" sz="2400" dirty="0">
                <a:latin typeface="Aptos"/>
              </a:rPr>
              <a:t> e lo stop </a:t>
            </a:r>
            <a:r>
              <a:rPr lang="en-US" sz="2400" dirty="0" err="1">
                <a:latin typeface="Aptos"/>
              </a:rPr>
              <a:t>dei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cronometri</a:t>
            </a:r>
            <a:r>
              <a:rPr lang="en-US" sz="2400" dirty="0">
                <a:latin typeface="Aptos"/>
              </a:rPr>
              <a:t> e </a:t>
            </a:r>
            <a:r>
              <a:rPr lang="en-US" sz="2400" dirty="0" err="1">
                <a:latin typeface="Aptos"/>
              </a:rPr>
              <a:t>che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restituisca</a:t>
            </a:r>
            <a:r>
              <a:rPr lang="en-US" sz="2400" dirty="0">
                <a:latin typeface="Aptos"/>
              </a:rPr>
              <a:t> il </a:t>
            </a:r>
            <a:r>
              <a:rPr lang="en-US" sz="2400" dirty="0" err="1">
                <a:latin typeface="Aptos"/>
              </a:rPr>
              <a:t>risultato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all'utente</a:t>
            </a:r>
            <a:endParaRPr lang="en-US" sz="2400">
              <a:latin typeface="Aptos"/>
            </a:endParaRPr>
          </a:p>
          <a:p>
            <a:pPr marL="0" indent="0">
              <a:buNone/>
            </a:pPr>
            <a:r>
              <a:rPr lang="en-GB" sz="2400" b="1" dirty="0">
                <a:latin typeface="Aptos"/>
              </a:rPr>
              <a:t>Tempo a </a:t>
            </a:r>
            <a:r>
              <a:rPr lang="en-GB" sz="2400" b="1" dirty="0" err="1">
                <a:latin typeface="Aptos"/>
              </a:rPr>
              <a:t>disposizione</a:t>
            </a:r>
            <a:r>
              <a:rPr lang="en-GB" sz="2400" dirty="0">
                <a:latin typeface="Aptos"/>
              </a:rPr>
              <a:t>: +Infinity</a:t>
            </a:r>
          </a:p>
        </p:txBody>
      </p:sp>
    </p:spTree>
    <p:extLst>
      <p:ext uri="{BB962C8B-B14F-4D97-AF65-F5344CB8AC3E}">
        <p14:creationId xmlns:p14="http://schemas.microsoft.com/office/powerpoint/2010/main" val="306103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055CC-B501-7E12-E5C5-251772FC7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5017BA9-EFE7-5A0B-FB96-9104843A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dirty="0">
                <a:latin typeface="Aptos Display"/>
              </a:rPr>
              <a:t>Context API: </a:t>
            </a:r>
            <a:r>
              <a:rPr lang="en-US" sz="3600" dirty="0" err="1">
                <a:latin typeface="Aptos Display"/>
              </a:rPr>
              <a:t>condivisione</a:t>
            </a:r>
            <a:r>
              <a:rPr lang="en-US" sz="3600" dirty="0">
                <a:latin typeface="Aptos Display"/>
              </a:rPr>
              <a:t> di </a:t>
            </a:r>
            <a:r>
              <a:rPr lang="en-US" sz="3600" dirty="0" err="1">
                <a:latin typeface="Aptos Display"/>
              </a:rPr>
              <a:t>stato</a:t>
            </a:r>
            <a:r>
              <a:rPr lang="en-US" sz="3600" dirty="0">
                <a:latin typeface="Aptos Display"/>
              </a:rPr>
              <a:t> senza Prop Drilling</a:t>
            </a:r>
            <a:endParaRPr lang="en-GB" sz="3600" dirty="0">
              <a:latin typeface="Aptos Display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A1DBDF-0DEE-9462-590D-60A0D0AF92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it-IT" sz="2400" dirty="0">
                <a:latin typeface="Aptos"/>
              </a:rPr>
              <a:t>Gestire uno stato globale attraverso l'albero dei componenti senza passaggi intermedi</a:t>
            </a:r>
            <a:endParaRPr lang="en-GB" sz="24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01623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46F42-B406-D82C-DD49-4EF99233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E1B4-0345-C068-D427-224AD23D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457200"/>
            <a:ext cx="9144000" cy="1325563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Aptos Display"/>
              </a:rPr>
              <a:t>Il </a:t>
            </a:r>
            <a:r>
              <a:rPr lang="en-US" sz="3600" dirty="0" err="1">
                <a:latin typeface="Aptos Display"/>
              </a:rPr>
              <a:t>problema</a:t>
            </a:r>
            <a:r>
              <a:rPr lang="en-US" sz="3600" dirty="0">
                <a:latin typeface="Aptos Display"/>
              </a:rPr>
              <a:t>: prop drilling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80E4726-AF4A-0FC9-07FF-F6D30BEBC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359961"/>
              </p:ext>
            </p:extLst>
          </p:nvPr>
        </p:nvGraphicFramePr>
        <p:xfrm>
          <a:off x="743284" y="1430154"/>
          <a:ext cx="5907238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F91CA20D-AB4A-5FAA-6433-F763B235FDCE}"/>
              </a:ext>
            </a:extLst>
          </p:cNvPr>
          <p:cNvSpPr/>
          <p:nvPr/>
        </p:nvSpPr>
        <p:spPr>
          <a:xfrm>
            <a:off x="5406724" y="1811154"/>
            <a:ext cx="2371558" cy="47752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Cart state</a:t>
            </a:r>
          </a:p>
        </p:txBody>
      </p:sp>
      <p:cxnSp>
        <p:nvCxnSpPr>
          <p:cNvPr id="550" name="Straight Arrow Connector 549">
            <a:extLst>
              <a:ext uri="{FF2B5EF4-FFF2-40B4-BE49-F238E27FC236}">
                <a16:creationId xmlns:a16="http://schemas.microsoft.com/office/drawing/2014/main" id="{B757B7C1-83D7-2A7C-7815-A384DC83EDD9}"/>
              </a:ext>
            </a:extLst>
          </p:cNvPr>
          <p:cNvCxnSpPr/>
          <p:nvPr/>
        </p:nvCxnSpPr>
        <p:spPr>
          <a:xfrm>
            <a:off x="4512644" y="2054994"/>
            <a:ext cx="827238" cy="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2" name="Rectangle: Rounded Corners 551">
            <a:extLst>
              <a:ext uri="{FF2B5EF4-FFF2-40B4-BE49-F238E27FC236}">
                <a16:creationId xmlns:a16="http://schemas.microsoft.com/office/drawing/2014/main" id="{8CCB179D-51E4-13C5-3550-039D676C5FF5}"/>
              </a:ext>
            </a:extLst>
          </p:cNvPr>
          <p:cNvSpPr/>
          <p:nvPr/>
        </p:nvSpPr>
        <p:spPr>
          <a:xfrm>
            <a:off x="3943684" y="5997074"/>
            <a:ext cx="2371558" cy="477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Display cart</a:t>
            </a:r>
          </a:p>
        </p:txBody>
      </p:sp>
      <p:sp>
        <p:nvSpPr>
          <p:cNvPr id="554" name="Rectangle: Rounded Corners 553">
            <a:extLst>
              <a:ext uri="{FF2B5EF4-FFF2-40B4-BE49-F238E27FC236}">
                <a16:creationId xmlns:a16="http://schemas.microsoft.com/office/drawing/2014/main" id="{64F3FEC6-7AD2-6157-9666-953181CB5341}"/>
              </a:ext>
            </a:extLst>
          </p:cNvPr>
          <p:cNvSpPr/>
          <p:nvPr/>
        </p:nvSpPr>
        <p:spPr>
          <a:xfrm>
            <a:off x="1291924" y="4757554"/>
            <a:ext cx="2371558" cy="477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Update cart</a:t>
            </a:r>
          </a:p>
        </p:txBody>
      </p:sp>
      <p:graphicFrame>
        <p:nvGraphicFramePr>
          <p:cNvPr id="808" name="Diagram 807">
            <a:extLst>
              <a:ext uri="{FF2B5EF4-FFF2-40B4-BE49-F238E27FC236}">
                <a16:creationId xmlns:a16="http://schemas.microsoft.com/office/drawing/2014/main" id="{63A9B118-31C0-953E-8E39-5A46731B4E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071379"/>
              </p:ext>
            </p:extLst>
          </p:nvPr>
        </p:nvGraphicFramePr>
        <p:xfrm>
          <a:off x="7339263" y="3070726"/>
          <a:ext cx="2540001" cy="2173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D2EAB4-F2AD-191D-2810-9055D4367DD9}"/>
              </a:ext>
            </a:extLst>
          </p:cNvPr>
          <p:cNvCxnSpPr/>
          <p:nvPr/>
        </p:nvCxnSpPr>
        <p:spPr>
          <a:xfrm>
            <a:off x="4165600" y="2326640"/>
            <a:ext cx="274320" cy="680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77C820-8CFA-53C6-D9F4-0E49509895D0}"/>
              </a:ext>
            </a:extLst>
          </p:cNvPr>
          <p:cNvCxnSpPr>
            <a:cxnSpLocks/>
          </p:cNvCxnSpPr>
          <p:nvPr/>
        </p:nvCxnSpPr>
        <p:spPr>
          <a:xfrm>
            <a:off x="4537306" y="3432469"/>
            <a:ext cx="23419" cy="838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A89393-EAAC-F73E-78E5-F61EE049708C}"/>
              </a:ext>
            </a:extLst>
          </p:cNvPr>
          <p:cNvCxnSpPr>
            <a:cxnSpLocks/>
          </p:cNvCxnSpPr>
          <p:nvPr/>
        </p:nvCxnSpPr>
        <p:spPr>
          <a:xfrm>
            <a:off x="4555891" y="4761322"/>
            <a:ext cx="23419" cy="838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14C1F8-1814-2A40-0519-97E252D9BB35}"/>
              </a:ext>
            </a:extLst>
          </p:cNvPr>
          <p:cNvCxnSpPr>
            <a:cxnSpLocks/>
          </p:cNvCxnSpPr>
          <p:nvPr/>
        </p:nvCxnSpPr>
        <p:spPr>
          <a:xfrm flipH="1">
            <a:off x="3046018" y="2233713"/>
            <a:ext cx="515557" cy="764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B8188F-1336-37EC-ECA9-E30F649A7C27}"/>
              </a:ext>
            </a:extLst>
          </p:cNvPr>
          <p:cNvCxnSpPr>
            <a:cxnSpLocks/>
          </p:cNvCxnSpPr>
          <p:nvPr/>
        </p:nvCxnSpPr>
        <p:spPr>
          <a:xfrm flipH="1">
            <a:off x="2962383" y="3432469"/>
            <a:ext cx="13753" cy="847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01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  <p:bldP spid="549" grpId="0" animBg="1"/>
      <p:bldP spid="552" grpId="0" animBg="1"/>
      <p:bldP spid="5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AF2E9-ED9F-C238-7D59-F1B00532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5FD1-DF57-C501-E705-0AE13E44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457200"/>
            <a:ext cx="9144000" cy="1325563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Aptos Display"/>
              </a:rPr>
              <a:t>La </a:t>
            </a:r>
            <a:r>
              <a:rPr lang="en-US" sz="3600" dirty="0" err="1">
                <a:latin typeface="Aptos Display"/>
              </a:rPr>
              <a:t>soluzione</a:t>
            </a:r>
            <a:r>
              <a:rPr lang="en-US" sz="3600" dirty="0">
                <a:latin typeface="Aptos Display"/>
              </a:rPr>
              <a:t>: Context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5E825AA-322C-3760-3133-A1E8C1BF2A8D}"/>
              </a:ext>
            </a:extLst>
          </p:cNvPr>
          <p:cNvGraphicFramePr/>
          <p:nvPr/>
        </p:nvGraphicFramePr>
        <p:xfrm>
          <a:off x="743284" y="1430154"/>
          <a:ext cx="5907238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2" name="Rectangle: Rounded Corners 551">
            <a:extLst>
              <a:ext uri="{FF2B5EF4-FFF2-40B4-BE49-F238E27FC236}">
                <a16:creationId xmlns:a16="http://schemas.microsoft.com/office/drawing/2014/main" id="{EB3619DE-FE92-EA94-095B-40F6DDBA9BC3}"/>
              </a:ext>
            </a:extLst>
          </p:cNvPr>
          <p:cNvSpPr/>
          <p:nvPr/>
        </p:nvSpPr>
        <p:spPr>
          <a:xfrm>
            <a:off x="3943684" y="5997074"/>
            <a:ext cx="2371558" cy="477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Display cart</a:t>
            </a:r>
          </a:p>
        </p:txBody>
      </p:sp>
      <p:sp>
        <p:nvSpPr>
          <p:cNvPr id="554" name="Rectangle: Rounded Corners 553">
            <a:extLst>
              <a:ext uri="{FF2B5EF4-FFF2-40B4-BE49-F238E27FC236}">
                <a16:creationId xmlns:a16="http://schemas.microsoft.com/office/drawing/2014/main" id="{F5D47262-3786-4432-8ED0-B9C4948DD118}"/>
              </a:ext>
            </a:extLst>
          </p:cNvPr>
          <p:cNvSpPr/>
          <p:nvPr/>
        </p:nvSpPr>
        <p:spPr>
          <a:xfrm>
            <a:off x="1291924" y="4757554"/>
            <a:ext cx="2371558" cy="477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Update cart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6F76858-C5B7-02C2-AEB8-42183F9F5301}"/>
              </a:ext>
            </a:extLst>
          </p:cNvPr>
          <p:cNvSpPr/>
          <p:nvPr/>
        </p:nvSpPr>
        <p:spPr>
          <a:xfrm>
            <a:off x="904240" y="1337650"/>
            <a:ext cx="7185721" cy="53984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983EA-4346-198F-4AD2-2D70F8F210F2}"/>
              </a:ext>
            </a:extLst>
          </p:cNvPr>
          <p:cNvSpPr txBox="1"/>
          <p:nvPr/>
        </p:nvSpPr>
        <p:spPr>
          <a:xfrm>
            <a:off x="5741143" y="975607"/>
            <a:ext cx="1507274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Cart state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1D219E-09E2-76C1-BFE9-4039A56961AA}"/>
              </a:ext>
            </a:extLst>
          </p:cNvPr>
          <p:cNvCxnSpPr/>
          <p:nvPr/>
        </p:nvCxnSpPr>
        <p:spPr>
          <a:xfrm flipV="1">
            <a:off x="2582497" y="1369370"/>
            <a:ext cx="3483640" cy="3503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8202E2-8EFD-CD7E-5A01-A24540408AA3}"/>
              </a:ext>
            </a:extLst>
          </p:cNvPr>
          <p:cNvCxnSpPr>
            <a:cxnSpLocks/>
          </p:cNvCxnSpPr>
          <p:nvPr/>
        </p:nvCxnSpPr>
        <p:spPr>
          <a:xfrm flipV="1">
            <a:off x="6150887" y="1425127"/>
            <a:ext cx="128981" cy="458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  <p:bldP spid="552" grpId="0" animBg="1"/>
      <p:bldP spid="554" grpId="0" animBg="1"/>
      <p:bldP spid="30" grpId="0" animBg="1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5E99C-D81D-9C4F-D50B-81A58BB8A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E3609-6DF4-38AA-6241-FCE30F146C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i="1" dirty="0">
                <a:latin typeface="Aptos"/>
              </a:rPr>
              <a:t>“Uno store </a:t>
            </a:r>
            <a:r>
              <a:rPr lang="en-US" i="1" dirty="0" err="1">
                <a:latin typeface="Aptos"/>
              </a:rPr>
              <a:t>globale</a:t>
            </a:r>
            <a:r>
              <a:rPr lang="en-US" i="1" dirty="0">
                <a:latin typeface="Aptos"/>
              </a:rPr>
              <a:t> di </a:t>
            </a:r>
            <a:r>
              <a:rPr lang="en-US" i="1" dirty="0" err="1">
                <a:latin typeface="Aptos"/>
              </a:rPr>
              <a:t>informazioni</a:t>
            </a:r>
            <a:r>
              <a:rPr lang="en-US" i="1" dirty="0">
                <a:latin typeface="Aptos"/>
              </a:rPr>
              <a:t>”</a:t>
            </a:r>
          </a:p>
          <a:p>
            <a:pPr marL="0" indent="0">
              <a:buNone/>
            </a:pPr>
            <a:endParaRPr lang="en-US" i="1" dirty="0">
              <a:latin typeface="Aptos"/>
            </a:endParaRPr>
          </a:p>
          <a:p>
            <a:r>
              <a:rPr lang="en-US" dirty="0">
                <a:latin typeface="Aptos"/>
              </a:rPr>
              <a:t>Come state e ref, è un </a:t>
            </a:r>
            <a:r>
              <a:rPr lang="en-US" b="1" dirty="0" err="1">
                <a:latin typeface="Aptos"/>
              </a:rPr>
              <a:t>valore</a:t>
            </a:r>
            <a:r>
              <a:rPr lang="en-US" b="1" dirty="0">
                <a:latin typeface="Aptos"/>
              </a:rPr>
              <a:t>, </a:t>
            </a:r>
            <a:r>
              <a:rPr lang="en-US" dirty="0" err="1">
                <a:latin typeface="Aptos"/>
              </a:rPr>
              <a:t>disponibile</a:t>
            </a:r>
            <a:r>
              <a:rPr lang="en-US" dirty="0">
                <a:latin typeface="Aptos"/>
              </a:rPr>
              <a:t> ai </a:t>
            </a:r>
            <a:r>
              <a:rPr lang="en-US" dirty="0" err="1">
                <a:latin typeface="Aptos"/>
              </a:rPr>
              <a:t>figli</a:t>
            </a:r>
            <a:r>
              <a:rPr lang="en-US" dirty="0">
                <a:latin typeface="Aptos"/>
              </a:rPr>
              <a:t>, </a:t>
            </a:r>
            <a:r>
              <a:rPr lang="en-US" dirty="0" err="1">
                <a:latin typeface="Aptos"/>
              </a:rPr>
              <a:t>anche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lontani</a:t>
            </a:r>
            <a:r>
              <a:rPr lang="en-US" dirty="0">
                <a:latin typeface="Aptos"/>
              </a:rPr>
              <a:t>, di uno </a:t>
            </a:r>
            <a:r>
              <a:rPr lang="en-US" dirty="0" err="1">
                <a:latin typeface="Aptos"/>
              </a:rPr>
              <a:t>stesso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componente</a:t>
            </a:r>
            <a:endParaRPr lang="en-US" dirty="0">
              <a:latin typeface="Aptos"/>
            </a:endParaRPr>
          </a:p>
          <a:p>
            <a:r>
              <a:rPr lang="en-US" dirty="0">
                <a:latin typeface="Aptos"/>
              </a:rPr>
              <a:t>Sono </a:t>
            </a:r>
            <a:r>
              <a:rPr lang="en-US" err="1">
                <a:latin typeface="Aptos"/>
              </a:rPr>
              <a:t>creati</a:t>
            </a:r>
            <a:r>
              <a:rPr lang="en-US" dirty="0">
                <a:latin typeface="Aptos"/>
              </a:rPr>
              <a:t> </a:t>
            </a:r>
            <a:r>
              <a:rPr lang="en-US" err="1">
                <a:latin typeface="Aptos"/>
              </a:rPr>
              <a:t>usando</a:t>
            </a:r>
            <a:r>
              <a:rPr lang="en-US" dirty="0">
                <a:latin typeface="Aptos"/>
              </a:rPr>
              <a:t> la </a:t>
            </a:r>
            <a:r>
              <a:rPr lang="en-US" err="1">
                <a:latin typeface="Aptos"/>
              </a:rPr>
              <a:t>funzione</a:t>
            </a:r>
            <a:r>
              <a:rPr lang="en-US" dirty="0">
                <a:latin typeface="Aptos"/>
              </a:rPr>
              <a:t> </a:t>
            </a:r>
            <a:r>
              <a:rPr lang="en-US" b="1" err="1">
                <a:latin typeface="Aptos"/>
              </a:rPr>
              <a:t>createContext</a:t>
            </a:r>
            <a:endParaRPr lang="en-US" b="1" i="1" err="1">
              <a:latin typeface="Aptos"/>
            </a:endParaRPr>
          </a:p>
          <a:p>
            <a:r>
              <a:rPr lang="en-GB" dirty="0">
                <a:latin typeface="Aptos"/>
              </a:rPr>
              <a:t>Sono </a:t>
            </a:r>
            <a:r>
              <a:rPr lang="en-GB" dirty="0" err="1">
                <a:latin typeface="Aptos"/>
              </a:rPr>
              <a:t>forniti</a:t>
            </a:r>
            <a:r>
              <a:rPr lang="en-GB" dirty="0">
                <a:latin typeface="Aptos"/>
              </a:rPr>
              <a:t> ai </a:t>
            </a:r>
            <a:r>
              <a:rPr lang="en-GB" dirty="0" err="1">
                <a:latin typeface="Aptos"/>
              </a:rPr>
              <a:t>componenti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utilizzando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dei</a:t>
            </a:r>
            <a:r>
              <a:rPr lang="en-GB" dirty="0">
                <a:latin typeface="Aptos"/>
              </a:rPr>
              <a:t> </a:t>
            </a:r>
            <a:r>
              <a:rPr lang="en-GB" b="1" dirty="0">
                <a:latin typeface="Aptos"/>
              </a:rPr>
              <a:t>Provider</a:t>
            </a:r>
          </a:p>
          <a:p>
            <a:r>
              <a:rPr lang="en-GB" dirty="0">
                <a:latin typeface="Aptos"/>
              </a:rPr>
              <a:t>I </a:t>
            </a:r>
            <a:r>
              <a:rPr lang="en-GB" dirty="0" err="1">
                <a:latin typeface="Aptos"/>
              </a:rPr>
              <a:t>componenti</a:t>
            </a:r>
            <a:r>
              <a:rPr lang="en-GB" dirty="0">
                <a:latin typeface="Aptos"/>
              </a:rPr>
              <a:t> ne </a:t>
            </a:r>
            <a:r>
              <a:rPr lang="en-GB" dirty="0" err="1">
                <a:latin typeface="Aptos"/>
              </a:rPr>
              <a:t>consumano</a:t>
            </a:r>
            <a:r>
              <a:rPr lang="en-GB" dirty="0">
                <a:latin typeface="Aptos"/>
              </a:rPr>
              <a:t> il </a:t>
            </a:r>
            <a:r>
              <a:rPr lang="en-GB" dirty="0" err="1">
                <a:latin typeface="Aptos"/>
              </a:rPr>
              <a:t>valore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tramite</a:t>
            </a:r>
            <a:r>
              <a:rPr lang="en-GB" dirty="0">
                <a:latin typeface="Aptos"/>
              </a:rPr>
              <a:t> </a:t>
            </a:r>
            <a:r>
              <a:rPr lang="en-GB" dirty="0" err="1">
                <a:latin typeface="Aptos"/>
              </a:rPr>
              <a:t>l'hook</a:t>
            </a:r>
            <a:r>
              <a:rPr lang="en-GB" dirty="0">
                <a:latin typeface="Aptos"/>
              </a:rPr>
              <a:t> </a:t>
            </a:r>
            <a:r>
              <a:rPr lang="en-GB" b="1" dirty="0" err="1">
                <a:latin typeface="Aptos"/>
              </a:rPr>
              <a:t>useContext</a:t>
            </a:r>
            <a:r>
              <a:rPr lang="en-GB" b="1" dirty="0">
                <a:latin typeface="Aptos"/>
              </a:rPr>
              <a:t> (o use)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F204F5-128E-0DB5-7F88-058EE88BF2F7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</a:rPr>
              <a:t>Context: di </a:t>
            </a:r>
            <a:r>
              <a:rPr lang="en-US" sz="3600" dirty="0" err="1">
                <a:latin typeface="Aptos Display"/>
              </a:rPr>
              <a:t>cosa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si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tratta</a:t>
            </a:r>
            <a:r>
              <a:rPr lang="en-US" sz="3600" dirty="0">
                <a:latin typeface="Aptos Display"/>
              </a:rPr>
              <a:t>?</a:t>
            </a:r>
            <a:endParaRPr lang="en-GB" sz="3600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23295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DBFD6-34D3-E7F4-8137-3BE50837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6958-DA6F-BFE5-49B5-39986174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dirty="0" err="1">
                <a:latin typeface="Aptos Display"/>
              </a:rPr>
              <a:t>CreateContext</a:t>
            </a:r>
            <a:r>
              <a:rPr lang="en-US" sz="3600" dirty="0">
                <a:latin typeface="Aptos Display"/>
              </a:rPr>
              <a:t> e Context Provider</a:t>
            </a:r>
            <a:endParaRPr lang="en-GB" dirty="0">
              <a:latin typeface="Aptos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ADC6F-157D-7862-5D37-529EEE687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2220686"/>
            <a:ext cx="9123432" cy="340486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sz="2400" dirty="0">
              <a:latin typeface="Aptos"/>
            </a:endParaRPr>
          </a:p>
          <a:p>
            <a:pPr marL="0" indent="0">
              <a:buNone/>
            </a:pPr>
            <a:endParaRPr lang="en-US" sz="2400" dirty="0">
              <a:latin typeface="Aptos"/>
            </a:endParaRPr>
          </a:p>
        </p:txBody>
      </p:sp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6CC976B-BC30-AD80-4AA0-F883EA98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187" y="2434537"/>
            <a:ext cx="4124684" cy="982512"/>
          </a:xfrm>
          <a:prstGeom prst="rect">
            <a:avLst/>
          </a:prstGeom>
        </p:spPr>
      </p:pic>
      <p:pic>
        <p:nvPicPr>
          <p:cNvPr id="5" name="Picture 4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01C873F1-0761-E6D5-11DA-30C6D3D78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98" y="3570976"/>
            <a:ext cx="6083958" cy="30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2CA51-9651-16E4-1491-FDAC918F6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900D-CF48-EBBB-01FE-4C2F69AD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dirty="0">
                <a:latin typeface="Aptos Display"/>
              </a:rPr>
              <a:t>Consume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5E501-15AA-6952-E35D-9FDF45D30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2220686"/>
            <a:ext cx="9123432" cy="340486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sz="2400" dirty="0">
              <a:latin typeface="Aptos"/>
            </a:endParaRPr>
          </a:p>
          <a:p>
            <a:pPr marL="0" indent="0">
              <a:buNone/>
            </a:pPr>
            <a:endParaRPr lang="en-US" sz="2400" dirty="0">
              <a:latin typeface="Apto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228BA-E108-A367-D0F7-E0D3B2CD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47" y="2428643"/>
            <a:ext cx="4088780" cy="755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E1DF4D-76D8-6CBA-E269-A15EE6001F55}"/>
              </a:ext>
            </a:extLst>
          </p:cNvPr>
          <p:cNvSpPr txBox="1"/>
          <p:nvPr/>
        </p:nvSpPr>
        <p:spPr>
          <a:xfrm>
            <a:off x="1549376" y="3437221"/>
            <a:ext cx="70271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Ora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liberarci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prop </a:t>
            </a:r>
            <a:r>
              <a:rPr lang="en-US" dirty="0" err="1"/>
              <a:t>impostate</a:t>
            </a:r>
            <a:r>
              <a:rPr lang="en-US" dirty="0"/>
              <a:t> in </a:t>
            </a:r>
            <a:r>
              <a:rPr lang="en-US" dirty="0" err="1"/>
              <a:t>precedenza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939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DF300-7595-2BDB-44EF-DE43C957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1B137-353A-1914-71A3-5BCA41311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Aptos"/>
              </a:rPr>
              <a:t>In </a:t>
            </a:r>
            <a:r>
              <a:rPr lang="en-US" dirty="0" err="1">
                <a:latin typeface="Aptos"/>
              </a:rPr>
              <a:t>basi</a:t>
            </a:r>
            <a:r>
              <a:rPr lang="en-US" dirty="0">
                <a:latin typeface="Aptos"/>
              </a:rPr>
              <a:t> di </a:t>
            </a:r>
            <a:r>
              <a:rPr lang="en-US" dirty="0" err="1">
                <a:latin typeface="Aptos"/>
              </a:rPr>
              <a:t>codice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piuttosto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vecchie</a:t>
            </a:r>
            <a:r>
              <a:rPr lang="en-US" dirty="0">
                <a:latin typeface="Aptos"/>
              </a:rPr>
              <a:t>, è </a:t>
            </a:r>
            <a:r>
              <a:rPr lang="en-US" dirty="0" err="1">
                <a:latin typeface="Aptos"/>
              </a:rPr>
              <a:t>possibile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trovare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questo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tipo</a:t>
            </a:r>
            <a:r>
              <a:rPr lang="en-US" dirty="0">
                <a:latin typeface="Aptos"/>
              </a:rPr>
              <a:t> di </a:t>
            </a:r>
            <a:r>
              <a:rPr lang="en-US" dirty="0" err="1">
                <a:latin typeface="Aptos"/>
              </a:rPr>
              <a:t>sintassi</a:t>
            </a:r>
            <a:r>
              <a:rPr lang="en-US" dirty="0">
                <a:latin typeface="Aptos"/>
              </a:rPr>
              <a:t> per </a:t>
            </a:r>
            <a:r>
              <a:rPr lang="en-US" dirty="0" err="1">
                <a:latin typeface="Aptos"/>
              </a:rPr>
              <a:t>consumare</a:t>
            </a:r>
            <a:r>
              <a:rPr lang="en-US" dirty="0">
                <a:latin typeface="Aptos"/>
              </a:rPr>
              <a:t> il context:</a:t>
            </a: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7CCF24-96CE-301F-973F-07AEE1B159C8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</a:rPr>
              <a:t>Un modo alternativo di </a:t>
            </a:r>
            <a:r>
              <a:rPr lang="en-US" sz="3600" dirty="0" err="1">
                <a:latin typeface="Aptos Display"/>
              </a:rPr>
              <a:t>consumare</a:t>
            </a:r>
            <a:r>
              <a:rPr lang="en-US" sz="3600" dirty="0">
                <a:latin typeface="Aptos Display"/>
              </a:rPr>
              <a:t> il context</a:t>
            </a:r>
            <a:endParaRPr lang="en-US" dirty="0"/>
          </a:p>
        </p:txBody>
      </p:sp>
      <p:pic>
        <p:nvPicPr>
          <p:cNvPr id="2" name="Picture 1" descr="A computer screen with text and symbols&#10;&#10;AI-generated content may be incorrect.">
            <a:extLst>
              <a:ext uri="{FF2B5EF4-FFF2-40B4-BE49-F238E27FC236}">
                <a16:creationId xmlns:a16="http://schemas.microsoft.com/office/drawing/2014/main" id="{173523F3-5E8D-4FEF-8408-F88CC1A8B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02" y="2412683"/>
            <a:ext cx="5243195" cy="15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2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D2E1C-C5F9-FF82-55E5-4E97A9034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011EB0-D897-BCBD-9BC9-152A9C07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it-IT" sz="3600" dirty="0">
                <a:latin typeface="Aptos Display"/>
              </a:rPr>
              <a:t>Pianificazione della giornata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4D5E3A-830D-7136-5E4E-38AB8BBED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3548955"/>
            <a:ext cx="9123432" cy="2023509"/>
          </a:xfrm>
        </p:spPr>
        <p:txBody>
          <a:bodyPr lIns="91440" tIns="45720" rIns="91440" bIns="45720" anchor="t"/>
          <a:lstStyle/>
          <a:p>
            <a:r>
              <a:rPr lang="it-IT" sz="2400" dirty="0">
                <a:latin typeface="Aptos"/>
              </a:rPr>
              <a:t>09:00 – 13:00 (break @11:00)</a:t>
            </a:r>
          </a:p>
          <a:p>
            <a:r>
              <a:rPr lang="it-IT" sz="2400" dirty="0">
                <a:latin typeface="Aptos"/>
              </a:rPr>
              <a:t>14:00 – 17:50 (break @16:00)</a:t>
            </a:r>
          </a:p>
          <a:p>
            <a:r>
              <a:rPr lang="it-IT" sz="2400" dirty="0">
                <a:latin typeface="Aptos"/>
              </a:rPr>
              <a:t>Compilazione modulo feedback</a:t>
            </a:r>
          </a:p>
          <a:p>
            <a:pPr marL="0" indent="0">
              <a:buNone/>
            </a:pPr>
            <a:endParaRPr lang="it-IT" sz="2400" dirty="0">
              <a:latin typeface="Aptos"/>
            </a:endParaRPr>
          </a:p>
        </p:txBody>
      </p:sp>
      <p:pic>
        <p:nvPicPr>
          <p:cNvPr id="5" name="Graphic 4" descr="Clock with solid fill">
            <a:extLst>
              <a:ext uri="{FF2B5EF4-FFF2-40B4-BE49-F238E27FC236}">
                <a16:creationId xmlns:a16="http://schemas.microsoft.com/office/drawing/2014/main" id="{4B63661E-5DA6-DE07-4686-F4F02EAA8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362" y="2925763"/>
            <a:ext cx="2363638" cy="23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CE31C-D11A-6E57-503F-B7F91D41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CB14B-EB05-7DD0-6865-E184FB7E4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Aptos"/>
              </a:rPr>
              <a:t>Il context </a:t>
            </a:r>
            <a:r>
              <a:rPr lang="en-US" dirty="0" err="1">
                <a:latin typeface="Aptos"/>
              </a:rPr>
              <a:t>che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abbiamo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appena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creato</a:t>
            </a:r>
            <a:r>
              <a:rPr lang="en-US" dirty="0">
                <a:latin typeface="Aptos"/>
              </a:rPr>
              <a:t> non </a:t>
            </a:r>
            <a:r>
              <a:rPr lang="en-US" dirty="0" err="1">
                <a:latin typeface="Aptos"/>
              </a:rPr>
              <a:t>aggiornera</a:t>
            </a:r>
            <a:r>
              <a:rPr lang="en-US" dirty="0">
                <a:latin typeface="Aptos"/>
              </a:rPr>
              <a:t>' </a:t>
            </a:r>
            <a:r>
              <a:rPr lang="en-US" dirty="0" err="1">
                <a:latin typeface="Aptos"/>
              </a:rPr>
              <a:t>automaticamente</a:t>
            </a:r>
            <a:r>
              <a:rPr lang="en-US" dirty="0">
                <a:latin typeface="Aptos"/>
              </a:rPr>
              <a:t> la nostra </a:t>
            </a:r>
            <a:r>
              <a:rPr lang="en-US" dirty="0" err="1">
                <a:latin typeface="Aptos"/>
              </a:rPr>
              <a:t>pagina</a:t>
            </a: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r>
              <a:rPr lang="en-US" dirty="0" err="1">
                <a:latin typeface="Aptos"/>
              </a:rPr>
              <a:t>Abbiamo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bisogno</a:t>
            </a:r>
            <a:r>
              <a:rPr lang="en-US" dirty="0">
                <a:latin typeface="Aptos"/>
              </a:rPr>
              <a:t> di </a:t>
            </a:r>
            <a:r>
              <a:rPr lang="en-US" dirty="0" err="1">
                <a:latin typeface="Aptos"/>
              </a:rPr>
              <a:t>collegarlo</a:t>
            </a:r>
            <a:r>
              <a:rPr lang="en-US" dirty="0">
                <a:latin typeface="Aptos"/>
              </a:rPr>
              <a:t> a uno state in modo </a:t>
            </a:r>
            <a:r>
              <a:rPr lang="en-US" dirty="0" err="1">
                <a:latin typeface="Aptos"/>
              </a:rPr>
              <a:t>che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l'albero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dei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componenti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sia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ri-renderizzato</a:t>
            </a:r>
            <a:r>
              <a:rPr lang="en-US" dirty="0">
                <a:latin typeface="Aptos"/>
              </a:rPr>
              <a:t> e </a:t>
            </a:r>
            <a:r>
              <a:rPr lang="en-US" dirty="0" err="1">
                <a:latin typeface="Aptos"/>
              </a:rPr>
              <a:t>possa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vedere</a:t>
            </a:r>
            <a:r>
              <a:rPr lang="en-US" dirty="0">
                <a:latin typeface="Aptos"/>
              </a:rPr>
              <a:t> il </a:t>
            </a:r>
            <a:r>
              <a:rPr lang="en-US" dirty="0" err="1">
                <a:latin typeface="Aptos"/>
              </a:rPr>
              <a:t>numero</a:t>
            </a:r>
            <a:r>
              <a:rPr lang="en-US" dirty="0">
                <a:latin typeface="Aptos"/>
              </a:rPr>
              <a:t> di </a:t>
            </a:r>
            <a:r>
              <a:rPr lang="en-US" dirty="0" err="1">
                <a:latin typeface="Aptos"/>
              </a:rPr>
              <a:t>oggetti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nel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mio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carrello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salire</a:t>
            </a:r>
            <a:r>
              <a:rPr lang="en-US" dirty="0">
                <a:latin typeface="Aptos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993867-3983-4301-E08F-2D2D114B6CEF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ptos Display"/>
              </a:rPr>
              <a:t>Collegamento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tra</a:t>
            </a:r>
            <a:r>
              <a:rPr lang="en-US" sz="3600" dirty="0">
                <a:latin typeface="Aptos Display"/>
              </a:rPr>
              <a:t> Context e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AC016-BE25-A988-0A16-77D2F041F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3C5A4-16F7-67C4-2B9C-503334B71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Aptos"/>
              </a:rPr>
              <a:t>Cosi come </a:t>
            </a:r>
            <a:r>
              <a:rPr lang="en-US" dirty="0" err="1">
                <a:latin typeface="Aptos"/>
              </a:rPr>
              <a:t>avviene</a:t>
            </a:r>
            <a:r>
              <a:rPr lang="en-US" dirty="0">
                <a:latin typeface="Aptos"/>
              </a:rPr>
              <a:t> per </a:t>
            </a:r>
            <a:r>
              <a:rPr lang="en-US" dirty="0" err="1">
                <a:latin typeface="Aptos"/>
              </a:rPr>
              <a:t>gli</a:t>
            </a:r>
            <a:r>
              <a:rPr lang="en-US" dirty="0">
                <a:latin typeface="Aptos"/>
              </a:rPr>
              <a:t> state, se un </a:t>
            </a:r>
            <a:r>
              <a:rPr lang="en-US" dirty="0" err="1">
                <a:latin typeface="Aptos"/>
              </a:rPr>
              <a:t>componente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consuma</a:t>
            </a:r>
            <a:r>
              <a:rPr lang="en-US" dirty="0">
                <a:latin typeface="Aptos"/>
              </a:rPr>
              <a:t> un context e </a:t>
            </a:r>
            <a:r>
              <a:rPr lang="en-US" dirty="0" err="1">
                <a:latin typeface="Aptos"/>
              </a:rPr>
              <a:t>questo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viene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modificato</a:t>
            </a:r>
            <a:r>
              <a:rPr lang="en-US" dirty="0">
                <a:latin typeface="Aptos"/>
              </a:rPr>
              <a:t>, </a:t>
            </a:r>
            <a:r>
              <a:rPr lang="en-US" dirty="0" err="1">
                <a:latin typeface="Aptos"/>
              </a:rPr>
              <a:t>si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riscatenerá</a:t>
            </a:r>
            <a:r>
              <a:rPr lang="en-US" dirty="0">
                <a:latin typeface="Aptos"/>
              </a:rPr>
              <a:t> il re-render del </a:t>
            </a:r>
            <a:r>
              <a:rPr lang="en-US" dirty="0" err="1">
                <a:latin typeface="Aptos"/>
              </a:rPr>
              <a:t>componente</a:t>
            </a:r>
            <a:r>
              <a:rPr lang="en-US" dirty="0">
                <a:latin typeface="Aptos"/>
              </a:rPr>
              <a:t>.</a:t>
            </a: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r>
              <a:rPr lang="en-US" dirty="0" err="1">
                <a:latin typeface="Aptos"/>
              </a:rPr>
              <a:t>Ovviamente</a:t>
            </a:r>
            <a:r>
              <a:rPr lang="en-US" dirty="0">
                <a:latin typeface="Aptos"/>
              </a:rPr>
              <a:t>, </a:t>
            </a:r>
            <a:r>
              <a:rPr lang="en-US" dirty="0" err="1">
                <a:latin typeface="Aptos"/>
              </a:rPr>
              <a:t>questo</a:t>
            </a:r>
            <a:r>
              <a:rPr lang="en-US" dirty="0">
                <a:latin typeface="Aptos"/>
              </a:rPr>
              <a:t> é </a:t>
            </a:r>
            <a:r>
              <a:rPr lang="en-US" dirty="0" err="1">
                <a:latin typeface="Aptos"/>
              </a:rPr>
              <a:t>necessario</a:t>
            </a:r>
            <a:r>
              <a:rPr lang="en-US" dirty="0">
                <a:latin typeface="Aptos"/>
              </a:rPr>
              <a:t> per </a:t>
            </a:r>
            <a:r>
              <a:rPr lang="en-US" dirty="0" err="1">
                <a:latin typeface="Aptos"/>
              </a:rPr>
              <a:t>aggiornare</a:t>
            </a:r>
            <a:r>
              <a:rPr lang="en-US" dirty="0">
                <a:latin typeface="Aptos"/>
              </a:rPr>
              <a:t> la UI.</a:t>
            </a:r>
          </a:p>
          <a:p>
            <a:endParaRPr lang="en-US" dirty="0">
              <a:latin typeface="Apto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7D0676-476F-EF0E-7B1C-D3C6AF2B67E2}"/>
              </a:ext>
            </a:extLst>
          </p:cNvPr>
          <p:cNvSpPr txBox="1">
            <a:spLocks/>
          </p:cNvSpPr>
          <p:nvPr/>
        </p:nvSpPr>
        <p:spPr>
          <a:xfrm>
            <a:off x="1882140" y="457200"/>
            <a:ext cx="9357360" cy="126460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</a:rPr>
              <a:t>Cosa </a:t>
            </a:r>
            <a:r>
              <a:rPr lang="en-US" sz="3600" dirty="0" err="1">
                <a:latin typeface="Aptos Display"/>
              </a:rPr>
              <a:t>succede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quando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modifichiamo</a:t>
            </a:r>
            <a:r>
              <a:rPr lang="en-US" sz="3600" dirty="0">
                <a:latin typeface="Aptos Display"/>
              </a:rPr>
              <a:t> il context?</a:t>
            </a:r>
          </a:p>
        </p:txBody>
      </p:sp>
    </p:spTree>
    <p:extLst>
      <p:ext uri="{BB962C8B-B14F-4D97-AF65-F5344CB8AC3E}">
        <p14:creationId xmlns:p14="http://schemas.microsoft.com/office/powerpoint/2010/main" val="370116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39E00-5271-6576-4A8D-4B7AF82B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E1590-A95F-B831-A1D9-A91BC6FCC4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b="1" dirty="0" err="1">
                <a:latin typeface="Aptos"/>
              </a:rPr>
              <a:t>Autenticazione</a:t>
            </a:r>
            <a:endParaRPr lang="en-US" dirty="0">
              <a:latin typeface="Aptos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 err="1">
                <a:latin typeface="Aptos"/>
              </a:rPr>
              <a:t>Gestione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tema</a:t>
            </a:r>
            <a:r>
              <a:rPr lang="en-US" dirty="0">
                <a:latin typeface="Aptos"/>
              </a:rPr>
              <a:t> e </a:t>
            </a:r>
            <a:r>
              <a:rPr lang="en-US" dirty="0" err="1">
                <a:latin typeface="Aptos"/>
              </a:rPr>
              <a:t>preferenze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utente</a:t>
            </a:r>
            <a:endParaRPr lang="en-US" b="1" dirty="0" err="1">
              <a:latin typeface="Aptos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 err="1">
                <a:latin typeface="Aptos"/>
              </a:rPr>
              <a:t>Localizzazione</a:t>
            </a:r>
            <a:r>
              <a:rPr lang="en-US" dirty="0">
                <a:latin typeface="Aptos"/>
              </a:rPr>
              <a:t> / </a:t>
            </a:r>
            <a:r>
              <a:rPr lang="en-US" dirty="0" err="1">
                <a:latin typeface="Aptos"/>
              </a:rPr>
              <a:t>Internazionalizzazione</a:t>
            </a:r>
            <a:endParaRPr lang="en-US" dirty="0">
              <a:latin typeface="Aptos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 err="1">
                <a:latin typeface="Aptos"/>
              </a:rPr>
              <a:t>Impostazioni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globali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dell'app</a:t>
            </a:r>
            <a:endParaRPr lang="en-US" dirty="0">
              <a:latin typeface="Aptos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>
                <a:latin typeface="Aptos"/>
              </a:rPr>
              <a:t>Sistema di </a:t>
            </a:r>
            <a:r>
              <a:rPr lang="en-US" dirty="0" err="1">
                <a:latin typeface="Aptos"/>
              </a:rPr>
              <a:t>notifiche</a:t>
            </a:r>
            <a:endParaRPr lang="en-US">
              <a:latin typeface="Aptos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dirty="0">
                <a:latin typeface="Aptos"/>
              </a:rPr>
              <a:t>...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AB5781-112C-FB73-9935-9EEEE6634B54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</a:rPr>
              <a:t>Casi di </a:t>
            </a:r>
            <a:r>
              <a:rPr lang="en-US" sz="3600" dirty="0" err="1">
                <a:latin typeface="Aptos Display"/>
              </a:rPr>
              <a:t>utilizzo</a:t>
            </a:r>
            <a:r>
              <a:rPr lang="en-US" sz="3600" dirty="0">
                <a:latin typeface="Aptos Display"/>
              </a:rPr>
              <a:t> Context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0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651F6-E2C5-7990-D7E7-9D944806B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950D2-165D-39EC-E0B0-C17397E02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Aptos"/>
              </a:rPr>
              <a:t>Per </a:t>
            </a:r>
            <a:r>
              <a:rPr lang="en-US" dirty="0" err="1">
                <a:latin typeface="Aptos"/>
              </a:rPr>
              <a:t>snellire</a:t>
            </a:r>
            <a:r>
              <a:rPr lang="en-US" dirty="0">
                <a:latin typeface="Aptos"/>
              </a:rPr>
              <a:t> il </a:t>
            </a:r>
            <a:r>
              <a:rPr lang="en-US" dirty="0" err="1">
                <a:latin typeface="Aptos"/>
              </a:rPr>
              <a:t>codice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della</a:t>
            </a:r>
            <a:r>
              <a:rPr lang="en-US" dirty="0">
                <a:latin typeface="Aptos"/>
              </a:rPr>
              <a:t> nostra </a:t>
            </a:r>
            <a:r>
              <a:rPr lang="en-US" dirty="0" err="1">
                <a:latin typeface="Aptos"/>
              </a:rPr>
              <a:t>applicazione</a:t>
            </a:r>
            <a:r>
              <a:rPr lang="en-US" dirty="0">
                <a:latin typeface="Aptos"/>
              </a:rPr>
              <a:t>, </a:t>
            </a:r>
            <a:r>
              <a:rPr lang="en-US" dirty="0" err="1">
                <a:latin typeface="Aptos"/>
              </a:rPr>
              <a:t>possiamo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spostare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tutta</a:t>
            </a:r>
            <a:r>
              <a:rPr lang="en-US" dirty="0">
                <a:latin typeface="Aptos"/>
              </a:rPr>
              <a:t> la </a:t>
            </a:r>
            <a:r>
              <a:rPr lang="en-US" dirty="0" err="1">
                <a:latin typeface="Aptos"/>
              </a:rPr>
              <a:t>gestione</a:t>
            </a:r>
            <a:r>
              <a:rPr lang="en-US" dirty="0">
                <a:latin typeface="Aptos"/>
              </a:rPr>
              <a:t> del </a:t>
            </a:r>
            <a:r>
              <a:rPr lang="en-US" dirty="0" err="1">
                <a:latin typeface="Aptos"/>
              </a:rPr>
              <a:t>valore</a:t>
            </a:r>
            <a:r>
              <a:rPr lang="en-US" dirty="0">
                <a:latin typeface="Aptos"/>
              </a:rPr>
              <a:t> del nostro context.</a:t>
            </a: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r>
              <a:rPr lang="en-US" dirty="0">
                <a:latin typeface="Aptos"/>
              </a:rPr>
              <a:t>E' </a:t>
            </a:r>
            <a:r>
              <a:rPr lang="en-US" dirty="0" err="1">
                <a:latin typeface="Aptos"/>
              </a:rPr>
              <a:t>possibile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esportare</a:t>
            </a:r>
            <a:r>
              <a:rPr lang="en-US" dirty="0">
                <a:latin typeface="Aptos"/>
              </a:rPr>
              <a:t> un </a:t>
            </a:r>
            <a:r>
              <a:rPr lang="en-US" dirty="0" err="1">
                <a:latin typeface="Aptos"/>
              </a:rPr>
              <a:t>componente</a:t>
            </a:r>
            <a:r>
              <a:rPr lang="en-US" dirty="0">
                <a:latin typeface="Aptos"/>
              </a:rPr>
              <a:t> provider </a:t>
            </a:r>
            <a:r>
              <a:rPr lang="en-US" dirty="0" err="1">
                <a:latin typeface="Aptos"/>
              </a:rPr>
              <a:t>personalizzato</a:t>
            </a:r>
            <a:r>
              <a:rPr lang="en-US" dirty="0">
                <a:latin typeface="Aptos"/>
              </a:rPr>
              <a:t>, in modo da </a:t>
            </a:r>
            <a:r>
              <a:rPr lang="en-US" dirty="0" err="1">
                <a:latin typeface="Aptos"/>
              </a:rPr>
              <a:t>poterlo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riutilizzare</a:t>
            </a:r>
            <a:r>
              <a:rPr lang="en-US" dirty="0">
                <a:latin typeface="Aptos"/>
              </a:rPr>
              <a:t> in </a:t>
            </a:r>
            <a:r>
              <a:rPr lang="en-US" dirty="0" err="1">
                <a:latin typeface="Aptos"/>
              </a:rPr>
              <a:t>altri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componenti</a:t>
            </a:r>
            <a:r>
              <a:rPr lang="en-US" dirty="0">
                <a:latin typeface="Aptos"/>
              </a:rPr>
              <a:t> senza </a:t>
            </a:r>
            <a:r>
              <a:rPr lang="en-US" dirty="0" err="1">
                <a:latin typeface="Aptos"/>
              </a:rPr>
              <a:t>scrivere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una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marea</a:t>
            </a:r>
            <a:r>
              <a:rPr lang="en-US" dirty="0">
                <a:latin typeface="Aptos"/>
              </a:rPr>
              <a:t> di </a:t>
            </a:r>
            <a:r>
              <a:rPr lang="en-US" dirty="0" err="1">
                <a:latin typeface="Aptos"/>
              </a:rPr>
              <a:t>codice</a:t>
            </a:r>
            <a:r>
              <a:rPr lang="en-US" dirty="0">
                <a:latin typeface="Aptos"/>
              </a:rPr>
              <a:t>.</a:t>
            </a: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r>
              <a:rPr lang="en-US" dirty="0">
                <a:latin typeface="Aptos"/>
              </a:rPr>
              <a:t>⚠️Da </a:t>
            </a:r>
            <a:r>
              <a:rPr lang="en-US" err="1">
                <a:latin typeface="Aptos"/>
              </a:rPr>
              <a:t>inserire</a:t>
            </a:r>
            <a:r>
              <a:rPr lang="en-US" dirty="0">
                <a:latin typeface="Aptos"/>
              </a:rPr>
              <a:t> in un file </a:t>
            </a:r>
            <a:r>
              <a:rPr lang="en-US" err="1">
                <a:latin typeface="Aptos"/>
              </a:rPr>
              <a:t>diverso</a:t>
            </a:r>
            <a:r>
              <a:rPr lang="en-US" dirty="0">
                <a:latin typeface="Aptos"/>
              </a:rPr>
              <a:t> da dove </a:t>
            </a:r>
            <a:r>
              <a:rPr lang="en-US" err="1">
                <a:latin typeface="Aptos"/>
              </a:rPr>
              <a:t>abbiamo</a:t>
            </a:r>
            <a:r>
              <a:rPr lang="en-US" dirty="0">
                <a:latin typeface="Aptos"/>
              </a:rPr>
              <a:t> </a:t>
            </a:r>
            <a:r>
              <a:rPr lang="en-US" err="1">
                <a:latin typeface="Aptos"/>
              </a:rPr>
              <a:t>definito</a:t>
            </a:r>
            <a:r>
              <a:rPr lang="en-US" dirty="0">
                <a:latin typeface="Aptos"/>
              </a:rPr>
              <a:t> il context.</a:t>
            </a:r>
            <a:br>
              <a:rPr lang="en-US" dirty="0">
                <a:latin typeface="Aptos"/>
              </a:rPr>
            </a:br>
            <a:r>
              <a:rPr lang="en-US" sz="2000" dirty="0">
                <a:latin typeface="Sitka Text"/>
              </a:rPr>
              <a:t>"Fast refresh only works when a file only exports components. Move your React context(s) to a separate file."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074C7D-34DD-DCD1-0D98-6C2A6F7D9AF5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</a:rPr>
              <a:t>Provider custom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CAD68-77B9-57CC-3074-863800CB5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1A9E0C8-7136-98DB-F20E-FC0A724C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dirty="0" err="1">
                <a:latin typeface="Aptos Display"/>
              </a:rPr>
              <a:t>UseReducer</a:t>
            </a:r>
            <a:r>
              <a:rPr lang="en-US" sz="3600" dirty="0">
                <a:latin typeface="Aptos Display"/>
              </a:rPr>
              <a:t>: </a:t>
            </a:r>
            <a:r>
              <a:rPr lang="en-US" sz="3600" dirty="0" err="1">
                <a:latin typeface="Aptos Display"/>
              </a:rPr>
              <a:t>Gestione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avanzata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dello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stato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922BF5-2B82-3921-AC87-F89E5A0B1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it-IT" sz="2400" dirty="0">
                <a:latin typeface="Aptos"/>
              </a:rPr>
              <a:t>Organizzare stati complessi utilizzando azioni e </a:t>
            </a:r>
            <a:r>
              <a:rPr lang="it-IT" sz="2400" dirty="0" err="1">
                <a:latin typeface="Aptos"/>
              </a:rPr>
              <a:t>reducer</a:t>
            </a:r>
            <a:r>
              <a:rPr lang="it-IT" sz="2400" dirty="0">
                <a:latin typeface="Aptos"/>
              </a:rPr>
              <a:t> per transizioni di stato affidabili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BB5C6-0872-3BD1-CF2C-27BE7C38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E2F3479-DA40-71D2-9E22-8E7B76D8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99" y="1584960"/>
            <a:ext cx="5403481" cy="5140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D86DD-20B8-8D4D-79EF-292DE756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60" y="264160"/>
            <a:ext cx="9144000" cy="1325563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Aptos Display"/>
              </a:rPr>
              <a:t>La </a:t>
            </a:r>
            <a:r>
              <a:rPr lang="en-US" sz="3600" dirty="0" err="1">
                <a:latin typeface="Aptos Display"/>
              </a:rPr>
              <a:t>gestione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dello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stato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puó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diventare</a:t>
            </a:r>
            <a:r>
              <a:rPr lang="en-US" sz="3600" dirty="0">
                <a:latin typeface="Aptos Display"/>
              </a:rPr>
              <a:t> un </a:t>
            </a:r>
            <a:r>
              <a:rPr lang="en-US" sz="3600" dirty="0" err="1">
                <a:latin typeface="Aptos Display"/>
              </a:rPr>
              <a:t>incubo</a:t>
            </a:r>
            <a:endParaRPr lang="en-US" dirty="0" err="1"/>
          </a:p>
          <a:p>
            <a:endParaRPr lang="en-US" sz="3600" dirty="0">
              <a:latin typeface="Aptos Display"/>
            </a:endParaRPr>
          </a:p>
        </p:txBody>
      </p:sp>
      <p:pic>
        <p:nvPicPr>
          <p:cNvPr id="10" name="Picture 9" descr="Businessman pointing side">
            <a:extLst>
              <a:ext uri="{FF2B5EF4-FFF2-40B4-BE49-F238E27FC236}">
                <a16:creationId xmlns:a16="http://schemas.microsoft.com/office/drawing/2014/main" id="{175B73DF-9C2F-E8D7-0F2F-434433005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99" y="4267200"/>
            <a:ext cx="3103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61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FF36-DCB3-C592-239E-D4A7C5A82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CFF7B-CE83-6682-473B-2D72F3F17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i="1" dirty="0">
                <a:latin typeface="Aptos"/>
              </a:rPr>
              <a:t>“Una </a:t>
            </a:r>
            <a:r>
              <a:rPr lang="en-US" i="1" dirty="0" err="1">
                <a:latin typeface="Aptos"/>
              </a:rPr>
              <a:t>funzione</a:t>
            </a:r>
            <a:r>
              <a:rPr lang="en-US" i="1" dirty="0">
                <a:latin typeface="Aptos"/>
              </a:rPr>
              <a:t> </a:t>
            </a:r>
            <a:r>
              <a:rPr lang="en-US" i="1" dirty="0" err="1">
                <a:latin typeface="Aptos"/>
              </a:rPr>
              <a:t>che</a:t>
            </a:r>
            <a:r>
              <a:rPr lang="en-US" i="1" dirty="0">
                <a:latin typeface="Aptos"/>
              </a:rPr>
              <a:t> </a:t>
            </a:r>
            <a:r>
              <a:rPr lang="en-US" i="1" dirty="0" err="1">
                <a:latin typeface="Aptos"/>
              </a:rPr>
              <a:t>riduce</a:t>
            </a:r>
            <a:r>
              <a:rPr lang="en-US" i="1" dirty="0">
                <a:latin typeface="Aptos"/>
              </a:rPr>
              <a:t> uno o </a:t>
            </a:r>
            <a:r>
              <a:rPr lang="en-US" i="1" dirty="0" err="1">
                <a:latin typeface="Aptos"/>
              </a:rPr>
              <a:t>più</a:t>
            </a:r>
            <a:r>
              <a:rPr lang="en-US" i="1" dirty="0">
                <a:latin typeface="Aptos"/>
              </a:rPr>
              <a:t> </a:t>
            </a:r>
            <a:r>
              <a:rPr lang="en-US" i="1" dirty="0" err="1">
                <a:latin typeface="Aptos"/>
              </a:rPr>
              <a:t>valori</a:t>
            </a:r>
            <a:r>
              <a:rPr lang="en-US" i="1" dirty="0">
                <a:latin typeface="Aptos"/>
              </a:rPr>
              <a:t> </a:t>
            </a:r>
            <a:r>
              <a:rPr lang="en-US" i="1" dirty="0" err="1">
                <a:latin typeface="Aptos"/>
              </a:rPr>
              <a:t>complessi</a:t>
            </a:r>
            <a:r>
              <a:rPr lang="en-US" i="1" dirty="0">
                <a:latin typeface="Aptos"/>
              </a:rPr>
              <a:t> a uno </a:t>
            </a:r>
            <a:r>
              <a:rPr lang="en-US" i="1" dirty="0" err="1">
                <a:latin typeface="Aptos"/>
              </a:rPr>
              <a:t>più</a:t>
            </a:r>
            <a:r>
              <a:rPr lang="en-US" i="1" dirty="0">
                <a:latin typeface="Aptos"/>
              </a:rPr>
              <a:t> semplice”</a:t>
            </a:r>
            <a:endParaRPr lang="en-US" dirty="0"/>
          </a:p>
          <a:p>
            <a:pPr marL="0" indent="0">
              <a:buNone/>
            </a:pPr>
            <a:endParaRPr lang="en-US" i="1" dirty="0">
              <a:latin typeface="Aptos"/>
            </a:endParaRPr>
          </a:p>
          <a:p>
            <a:r>
              <a:rPr lang="en-US" dirty="0">
                <a:latin typeface="Aptos"/>
              </a:rPr>
              <a:t>Ad </a:t>
            </a:r>
            <a:r>
              <a:rPr lang="en-US" dirty="0" err="1">
                <a:latin typeface="Aptos"/>
              </a:rPr>
              <a:t>esempio</a:t>
            </a:r>
            <a:r>
              <a:rPr lang="en-US" dirty="0">
                <a:latin typeface="Aptos"/>
              </a:rPr>
              <a:t>, </a:t>
            </a:r>
            <a:r>
              <a:rPr lang="en-US" dirty="0" err="1">
                <a:latin typeface="Aptos"/>
              </a:rPr>
              <a:t>può</a:t>
            </a:r>
            <a:r>
              <a:rPr lang="en-US" dirty="0">
                <a:latin typeface="Aptos"/>
              </a:rPr>
              <a:t> </a:t>
            </a:r>
            <a:r>
              <a:rPr lang="en-US" dirty="0" err="1">
                <a:latin typeface="Aptos"/>
              </a:rPr>
              <a:t>ridurre</a:t>
            </a:r>
            <a:r>
              <a:rPr lang="en-US" dirty="0">
                <a:latin typeface="Aptos"/>
              </a:rPr>
              <a:t> [5, 10, 500] a 515, </a:t>
            </a:r>
            <a:r>
              <a:rPr lang="en-US" dirty="0" err="1">
                <a:latin typeface="Aptos"/>
              </a:rPr>
              <a:t>sommando</a:t>
            </a:r>
            <a:r>
              <a:rPr lang="en-US" dirty="0">
                <a:latin typeface="Aptos"/>
              </a:rPr>
              <a:t>.</a:t>
            </a:r>
          </a:p>
          <a:p>
            <a:r>
              <a:rPr lang="en-US" dirty="0">
                <a:latin typeface="Aptos"/>
              </a:rPr>
              <a:t>Sono </a:t>
            </a:r>
            <a:r>
              <a:rPr lang="en-US" dirty="0" err="1">
                <a:latin typeface="Aptos"/>
              </a:rPr>
              <a:t>creati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usando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l’hook</a:t>
            </a:r>
            <a:r>
              <a:rPr lang="en-US" dirty="0">
                <a:latin typeface="Aptos"/>
              </a:rPr>
              <a:t> </a:t>
            </a:r>
            <a:r>
              <a:rPr lang="en-US" i="1" dirty="0" err="1">
                <a:latin typeface="Aptos"/>
              </a:rPr>
              <a:t>useReducer</a:t>
            </a:r>
          </a:p>
          <a:p>
            <a:r>
              <a:rPr lang="en-US" dirty="0">
                <a:latin typeface="Aptos"/>
              </a:rPr>
              <a:t>Come </a:t>
            </a:r>
            <a:r>
              <a:rPr lang="en-US" dirty="0" err="1">
                <a:latin typeface="Aptos"/>
              </a:rPr>
              <a:t>useState</a:t>
            </a:r>
            <a:r>
              <a:rPr lang="en-US" dirty="0">
                <a:latin typeface="Aptos"/>
              </a:rPr>
              <a:t>, </a:t>
            </a:r>
            <a:r>
              <a:rPr lang="en-US" dirty="0" err="1">
                <a:latin typeface="Aptos"/>
              </a:rPr>
              <a:t>anche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useReducer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ritorna</a:t>
            </a:r>
            <a:r>
              <a:rPr lang="en-US" dirty="0">
                <a:latin typeface="Aptos"/>
              </a:rPr>
              <a:t> due </a:t>
            </a:r>
            <a:r>
              <a:rPr lang="en-US" dirty="0" err="1">
                <a:latin typeface="Aptos"/>
              </a:rPr>
              <a:t>valori</a:t>
            </a:r>
            <a:r>
              <a:rPr lang="en-US" dirty="0">
                <a:latin typeface="Aptos"/>
              </a:rPr>
              <a:t>: </a:t>
            </a:r>
            <a:r>
              <a:rPr lang="en-US" b="1" dirty="0">
                <a:latin typeface="Aptos"/>
              </a:rPr>
              <a:t>state </a:t>
            </a:r>
            <a:r>
              <a:rPr lang="en-US" dirty="0">
                <a:latin typeface="Aptos"/>
              </a:rPr>
              <a:t>e </a:t>
            </a:r>
            <a:r>
              <a:rPr lang="en-US" b="1" dirty="0">
                <a:latin typeface="Aptos"/>
              </a:rPr>
              <a:t>dispatch function</a:t>
            </a:r>
          </a:p>
          <a:p>
            <a:r>
              <a:rPr lang="en-US" dirty="0">
                <a:latin typeface="Aptos"/>
              </a:rPr>
              <a:t>Nel file </a:t>
            </a:r>
            <a:r>
              <a:rPr lang="en-US" dirty="0" err="1">
                <a:latin typeface="Aptos"/>
              </a:rPr>
              <a:t>Cart.tsx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troviamo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già</a:t>
            </a:r>
            <a:r>
              <a:rPr lang="en-US" dirty="0">
                <a:latin typeface="Aptos"/>
              </a:rPr>
              <a:t> un </a:t>
            </a:r>
            <a:r>
              <a:rPr lang="en-US" dirty="0" err="1">
                <a:latin typeface="Aptos"/>
              </a:rPr>
              <a:t>esempio</a:t>
            </a:r>
            <a:r>
              <a:rPr lang="en-US" dirty="0">
                <a:latin typeface="Aptos"/>
              </a:rPr>
              <a:t> di reducer</a:t>
            </a:r>
          </a:p>
          <a:p>
            <a:endParaRPr lang="en-US" dirty="0">
              <a:latin typeface="Aptos"/>
            </a:endParaRPr>
          </a:p>
          <a:p>
            <a:endParaRPr lang="en-GB" dirty="0">
              <a:latin typeface="Apto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510941-EFC7-9FB4-7371-15369C871A52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</a:rPr>
              <a:t>Reducer: di </a:t>
            </a:r>
            <a:r>
              <a:rPr lang="en-US" sz="3600" dirty="0" err="1">
                <a:latin typeface="Aptos Display"/>
              </a:rPr>
              <a:t>cosa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si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tratta</a:t>
            </a:r>
            <a:r>
              <a:rPr lang="en-US" sz="3600" dirty="0">
                <a:latin typeface="Aptos Display"/>
              </a:rPr>
              <a:t>?</a:t>
            </a:r>
            <a:endParaRPr lang="en-GB" sz="3600">
              <a:latin typeface="Aptos Display"/>
            </a:endParaRPr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87A6C27-3100-9B9A-8B25-B65D7A16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57" y="5247957"/>
            <a:ext cx="39719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3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9893-4002-D4EE-BC1D-C0FCB865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2CAA1-340F-F7C3-D409-0063F2550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Aptos"/>
              </a:rPr>
              <a:t>La </a:t>
            </a:r>
            <a:r>
              <a:rPr lang="en-US" b="1" dirty="0">
                <a:latin typeface="Aptos"/>
              </a:rPr>
              <a:t>dispatch function </a:t>
            </a:r>
            <a:r>
              <a:rPr lang="en-US" dirty="0">
                <a:latin typeface="Aptos"/>
              </a:rPr>
              <a:t>ci </a:t>
            </a:r>
            <a:r>
              <a:rPr lang="en-US" dirty="0" err="1">
                <a:latin typeface="Aptos"/>
              </a:rPr>
              <a:t>permette</a:t>
            </a:r>
            <a:r>
              <a:rPr lang="en-US" dirty="0">
                <a:latin typeface="Aptos"/>
              </a:rPr>
              <a:t> di </a:t>
            </a:r>
            <a:r>
              <a:rPr lang="en-US" dirty="0" err="1">
                <a:latin typeface="Aptos"/>
              </a:rPr>
              <a:t>lanciare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delle</a:t>
            </a:r>
            <a:r>
              <a:rPr lang="en-US" dirty="0">
                <a:latin typeface="Aptos"/>
              </a:rPr>
              <a:t> </a:t>
            </a:r>
            <a:r>
              <a:rPr lang="en-US" b="1" dirty="0" err="1">
                <a:latin typeface="Aptos"/>
              </a:rPr>
              <a:t>azioni</a:t>
            </a:r>
            <a:r>
              <a:rPr lang="en-US" b="1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preconfigurate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che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aggiornano</a:t>
            </a:r>
            <a:r>
              <a:rPr lang="en-US" dirty="0">
                <a:latin typeface="Aptos"/>
              </a:rPr>
              <a:t> il nostro </a:t>
            </a:r>
            <a:r>
              <a:rPr lang="en-US" dirty="0" err="1">
                <a:latin typeface="Aptos"/>
              </a:rPr>
              <a:t>stato</a:t>
            </a:r>
            <a:r>
              <a:rPr lang="en-US" dirty="0">
                <a:latin typeface="Aptos"/>
              </a:rPr>
              <a:t> in </a:t>
            </a:r>
            <a:r>
              <a:rPr lang="en-US" dirty="0" err="1">
                <a:latin typeface="Aptos"/>
              </a:rPr>
              <a:t>modi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diversi</a:t>
            </a:r>
            <a:r>
              <a:rPr lang="en-US" dirty="0">
                <a:latin typeface="Aptos"/>
              </a:rPr>
              <a:t>.</a:t>
            </a: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4DCED9-FF0B-D1C9-63B3-2BF9CFCAB03D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</a:rPr>
              <a:t>Dispatch function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D9F79F-F458-B18C-2B60-CC31A47F8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18121"/>
              </p:ext>
            </p:extLst>
          </p:nvPr>
        </p:nvGraphicFramePr>
        <p:xfrm>
          <a:off x="2722880" y="3063240"/>
          <a:ext cx="61468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073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5DC47-3A70-5094-39DD-F6EDD61C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691B-3BFD-9BE0-2EE1-AA5E5E4F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err="1">
                <a:latin typeface="Aptos Display"/>
              </a:rPr>
              <a:t>Esercizio</a:t>
            </a:r>
            <a:endParaRPr lang="en-GB">
              <a:latin typeface="Aptos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5BE9F-F7E3-1272-2002-B33F2FA00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2220686"/>
            <a:ext cx="9123432" cy="340486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 err="1">
                <a:latin typeface="Aptos"/>
              </a:rPr>
              <a:t>Verrà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fornito</a:t>
            </a:r>
            <a:r>
              <a:rPr lang="en-US" sz="2400" dirty="0">
                <a:latin typeface="Aptos"/>
              </a:rPr>
              <a:t> un </a:t>
            </a:r>
            <a:r>
              <a:rPr lang="en-US" sz="2400" dirty="0" err="1">
                <a:latin typeface="Aptos"/>
              </a:rPr>
              <a:t>progetto</a:t>
            </a:r>
            <a:r>
              <a:rPr lang="en-US" sz="2400" dirty="0">
                <a:latin typeface="Aptos"/>
              </a:rPr>
              <a:t> React con un counter .</a:t>
            </a:r>
          </a:p>
          <a:p>
            <a:pPr marL="0" indent="0">
              <a:buNone/>
            </a:pPr>
            <a:r>
              <a:rPr lang="en-US" sz="2400" dirty="0">
                <a:latin typeface="Aptos"/>
              </a:rPr>
              <a:t>Sono </a:t>
            </a:r>
            <a:r>
              <a:rPr lang="en-US" sz="2400" dirty="0" err="1">
                <a:latin typeface="Aptos"/>
              </a:rPr>
              <a:t>presenti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tre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bottoni</a:t>
            </a:r>
            <a:r>
              <a:rPr lang="en-US" sz="2400" dirty="0">
                <a:latin typeface="Aptos"/>
              </a:rPr>
              <a:t>: increment, decrement e reset.</a:t>
            </a:r>
          </a:p>
          <a:p>
            <a:pPr>
              <a:buNone/>
            </a:pPr>
            <a:r>
              <a:rPr lang="en-US" sz="2400" dirty="0">
                <a:latin typeface="Aptos"/>
              </a:rPr>
              <a:t>Lo state </a:t>
            </a:r>
            <a:r>
              <a:rPr lang="en-US" sz="2400" dirty="0" err="1">
                <a:latin typeface="Aptos"/>
              </a:rPr>
              <a:t>gestito</a:t>
            </a:r>
            <a:r>
              <a:rPr lang="en-US" sz="2400" dirty="0">
                <a:latin typeface="Aptos"/>
              </a:rPr>
              <a:t> con il reducer </a:t>
            </a:r>
            <a:r>
              <a:rPr lang="en-US" sz="2400" dirty="0" err="1">
                <a:latin typeface="Aptos"/>
              </a:rPr>
              <a:t>dovrebbe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avere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questa</a:t>
            </a:r>
            <a:r>
              <a:rPr lang="en-US" sz="2400" dirty="0">
                <a:latin typeface="Aptos"/>
              </a:rPr>
              <a:t> forma:</a:t>
            </a:r>
            <a:endParaRPr lang="en-US" dirty="0">
              <a:latin typeface="Aptos"/>
            </a:endParaRPr>
          </a:p>
          <a:p>
            <a:pPr marL="0" indent="0">
              <a:buNone/>
            </a:pPr>
            <a:r>
              <a:rPr lang="en-US" sz="2400">
                <a:latin typeface="Consolas"/>
              </a:rPr>
              <a:t>{</a:t>
            </a:r>
            <a:endParaRPr lang="en-US"/>
          </a:p>
          <a:p>
            <a:pPr marL="0" indent="0">
              <a:buNone/>
            </a:pPr>
            <a:r>
              <a:rPr lang="en-US" sz="2400" dirty="0">
                <a:latin typeface="Consolas"/>
              </a:rPr>
              <a:t> count: 0; 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/>
              </a:rPr>
              <a:t>} </a:t>
            </a:r>
            <a:endParaRPr lang="en-US" dirty="0"/>
          </a:p>
          <a:p>
            <a:pPr marL="0" indent="0">
              <a:buNone/>
            </a:pPr>
            <a:r>
              <a:rPr lang="en-US" sz="2400" b="1" dirty="0" err="1">
                <a:latin typeface="Aptos"/>
              </a:rPr>
              <a:t>Obiettivo</a:t>
            </a:r>
            <a:r>
              <a:rPr lang="en-US" sz="2400" dirty="0">
                <a:latin typeface="Aptos"/>
              </a:rPr>
              <a:t>: </a:t>
            </a:r>
            <a:r>
              <a:rPr lang="en-US" sz="2400" dirty="0" err="1">
                <a:latin typeface="Aptos"/>
              </a:rPr>
              <a:t>Utilizzando</a:t>
            </a:r>
            <a:r>
              <a:rPr lang="en-US" sz="2400" dirty="0">
                <a:latin typeface="Aptos"/>
              </a:rPr>
              <a:t> il </a:t>
            </a:r>
            <a:r>
              <a:rPr lang="en-US" sz="1800" dirty="0">
                <a:latin typeface="Sitka Text"/>
              </a:rPr>
              <a:t>reducer</a:t>
            </a:r>
            <a:r>
              <a:rPr lang="en-US" sz="2400" dirty="0">
                <a:latin typeface="Aptos"/>
              </a:rPr>
              <a:t>, fare in modo </a:t>
            </a:r>
            <a:r>
              <a:rPr lang="en-US" sz="2400" dirty="0" err="1">
                <a:latin typeface="Aptos"/>
              </a:rPr>
              <a:t>che</a:t>
            </a:r>
            <a:r>
              <a:rPr lang="en-US" sz="2400" dirty="0">
                <a:latin typeface="Aptos"/>
              </a:rPr>
              <a:t> il counter </a:t>
            </a:r>
            <a:r>
              <a:rPr lang="en-US" sz="2400" dirty="0" err="1">
                <a:latin typeface="Aptos"/>
              </a:rPr>
              <a:t>si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comporti</a:t>
            </a:r>
            <a:r>
              <a:rPr lang="en-US" sz="2400" dirty="0">
                <a:latin typeface="Aptos"/>
              </a:rPr>
              <a:t> in maniera </a:t>
            </a:r>
            <a:r>
              <a:rPr lang="en-US" sz="2400" dirty="0" err="1">
                <a:latin typeface="Aptos"/>
              </a:rPr>
              <a:t>adeguata</a:t>
            </a:r>
            <a:r>
              <a:rPr lang="en-US" sz="2400" dirty="0">
                <a:latin typeface="Aptos"/>
              </a:rPr>
              <a:t> al click </a:t>
            </a:r>
            <a:r>
              <a:rPr lang="en-US" sz="2400" dirty="0" err="1">
                <a:latin typeface="Aptos"/>
              </a:rPr>
              <a:t>dei</a:t>
            </a:r>
            <a:r>
              <a:rPr lang="en-US" sz="2400" dirty="0">
                <a:latin typeface="Aptos"/>
              </a:rPr>
              <a:t> </a:t>
            </a:r>
            <a:r>
              <a:rPr lang="en-US" sz="2400" dirty="0" err="1">
                <a:latin typeface="Aptos"/>
              </a:rPr>
              <a:t>bottoni</a:t>
            </a:r>
            <a:endParaRPr lang="en-US" sz="2400" dirty="0">
              <a:latin typeface="Aptos"/>
            </a:endParaRPr>
          </a:p>
          <a:p>
            <a:pPr marL="0" indent="0">
              <a:buNone/>
            </a:pPr>
            <a:r>
              <a:rPr lang="en-GB" sz="2400" b="1" dirty="0">
                <a:latin typeface="Aptos"/>
              </a:rPr>
              <a:t>Tempo a </a:t>
            </a:r>
            <a:r>
              <a:rPr lang="en-GB" sz="2400" b="1" dirty="0" err="1">
                <a:latin typeface="Aptos"/>
              </a:rPr>
              <a:t>disposizione</a:t>
            </a:r>
            <a:r>
              <a:rPr lang="en-GB" sz="2400" dirty="0">
                <a:latin typeface="Aptos"/>
              </a:rPr>
              <a:t>: 40 </a:t>
            </a:r>
            <a:r>
              <a:rPr lang="en-GB" sz="2400" dirty="0" err="1">
                <a:latin typeface="Aptos"/>
              </a:rPr>
              <a:t>minuti</a:t>
            </a:r>
            <a:endParaRPr lang="en-GB" sz="24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9662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2CF3E-A629-B153-366D-17C87B21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BB14A2-4331-E9B4-8D5C-B97A2CF7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dirty="0" err="1">
                <a:latin typeface="Aptos Display"/>
              </a:rPr>
              <a:t>UseCallback</a:t>
            </a:r>
            <a:r>
              <a:rPr lang="en-US" sz="3600" dirty="0">
                <a:latin typeface="Aptos Display"/>
              </a:rPr>
              <a:t>: </a:t>
            </a:r>
            <a:r>
              <a:rPr lang="en-US" sz="3600" dirty="0" err="1">
                <a:latin typeface="Aptos Display"/>
              </a:rPr>
              <a:t>memorizzazione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delle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funzioni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742097-5AC3-6234-F01B-E0C37A375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it-IT" sz="2400" dirty="0">
                <a:latin typeface="Aptos"/>
              </a:rPr>
              <a:t>Prevenire ricreazioni inutili di funzioni negli stati e migliorare l'efficienza dei componenti</a:t>
            </a:r>
          </a:p>
        </p:txBody>
      </p:sp>
    </p:spTree>
    <p:extLst>
      <p:ext uri="{BB962C8B-B14F-4D97-AF65-F5344CB8AC3E}">
        <p14:creationId xmlns:p14="http://schemas.microsoft.com/office/powerpoint/2010/main" val="86183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5F84D-BEBA-860C-6AA7-C53620B2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D1EB4-1E9E-D694-6E3D-4C5D80DB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62" y="1468316"/>
            <a:ext cx="9144000" cy="1325563"/>
          </a:xfrm>
        </p:spPr>
        <p:txBody>
          <a:bodyPr lIns="91440" tIns="45720" rIns="91440" bIns="45720" anchor="t"/>
          <a:lstStyle/>
          <a:p>
            <a:r>
              <a:rPr lang="it-IT" sz="3600" err="1">
                <a:latin typeface="Aptos Display"/>
              </a:rPr>
              <a:t>carlo.bollini</a:t>
            </a:r>
            <a:r>
              <a:rPr lang="it-IT" sz="3600" dirty="0">
                <a:latin typeface="Aptos Display"/>
              </a:rPr>
              <a:t> | @reti.it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1BAE8C-B8A5-4053-81C3-B2E869A98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962" y="2008004"/>
            <a:ext cx="9123432" cy="406089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it-IT" sz="2400" b="1" err="1">
                <a:latin typeface="Aptos"/>
              </a:rPr>
              <a:t>Fullstack</a:t>
            </a:r>
            <a:r>
              <a:rPr lang="it-IT" sz="2400" b="1" dirty="0">
                <a:latin typeface="Aptos"/>
              </a:rPr>
              <a:t> Developer</a:t>
            </a:r>
          </a:p>
          <a:p>
            <a:pPr marL="0" indent="0">
              <a:buNone/>
            </a:pPr>
            <a:endParaRPr lang="it-IT" sz="2400" dirty="0">
              <a:latin typeface="Aptos"/>
            </a:endParaRPr>
          </a:p>
          <a:p>
            <a:pPr marL="0" indent="0">
              <a:buNone/>
            </a:pPr>
            <a:r>
              <a:rPr lang="it-IT" sz="2400" dirty="0">
                <a:latin typeface="Aptos"/>
              </a:rPr>
              <a:t>In Reti dal 2022</a:t>
            </a:r>
          </a:p>
          <a:p>
            <a:pPr marL="0" indent="0">
              <a:buNone/>
            </a:pPr>
            <a:r>
              <a:rPr lang="it-IT" sz="2400" dirty="0">
                <a:latin typeface="Aptos"/>
              </a:rPr>
              <a:t>Sviluppo con tecnologie Microsoft</a:t>
            </a:r>
          </a:p>
          <a:p>
            <a:pPr marL="0" indent="0">
              <a:buNone/>
            </a:pPr>
            <a:r>
              <a:rPr lang="it-IT" sz="2400" dirty="0">
                <a:latin typeface="Aptos"/>
              </a:rPr>
              <a:t>Progetti: ABB Dalmine, ISP Banche Estere,</a:t>
            </a:r>
          </a:p>
          <a:p>
            <a:pPr marL="0" indent="0">
              <a:buNone/>
            </a:pPr>
            <a:r>
              <a:rPr lang="it-IT" sz="2400" dirty="0">
                <a:latin typeface="Aptos"/>
              </a:rPr>
              <a:t>EOLO Staff Extension, Generali</a:t>
            </a:r>
          </a:p>
          <a:p>
            <a:pPr marL="0" indent="0">
              <a:buNone/>
            </a:pPr>
            <a:endParaRPr lang="it-IT" sz="2400" dirty="0">
              <a:latin typeface="Aptos"/>
            </a:endParaRPr>
          </a:p>
          <a:p>
            <a:pPr marL="0" indent="0">
              <a:buNone/>
            </a:pPr>
            <a:r>
              <a:rPr lang="it-IT" sz="2400" dirty="0">
                <a:latin typeface="Aptos"/>
              </a:rPr>
              <a:t>Arbitro FIP, appassionato di aviazione,</a:t>
            </a:r>
          </a:p>
          <a:p>
            <a:pPr marL="0" indent="0">
              <a:buNone/>
            </a:pPr>
            <a:r>
              <a:rPr lang="it-IT" sz="2400" dirty="0">
                <a:latin typeface="Aptos"/>
              </a:rPr>
              <a:t>musica e videogiochi.</a:t>
            </a:r>
          </a:p>
        </p:txBody>
      </p:sp>
      <p:pic>
        <p:nvPicPr>
          <p:cNvPr id="1026" name="Picture 2" descr="A person running on a basketball court&#10;&#10;Description automatically generated">
            <a:extLst>
              <a:ext uri="{FF2B5EF4-FFF2-40B4-BE49-F238E27FC236}">
                <a16:creationId xmlns:a16="http://schemas.microsoft.com/office/drawing/2014/main" id="{9451D106-B021-E7F3-4B57-38C6E0BC9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20" y="379861"/>
            <a:ext cx="5559656" cy="609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73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30906-E00A-4EDB-1399-84F14A03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DD8C-D018-D39E-6ACD-BD4712FD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60" y="264160"/>
            <a:ext cx="9144000" cy="1325563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Aptos Display"/>
              </a:rPr>
              <a:t>Il </a:t>
            </a:r>
            <a:r>
              <a:rPr lang="en-US" sz="3600" dirty="0" err="1">
                <a:latin typeface="Aptos Display"/>
              </a:rPr>
              <a:t>problema</a:t>
            </a:r>
            <a:r>
              <a:rPr lang="en-US" sz="3600" dirty="0">
                <a:latin typeface="Aptos Display"/>
              </a:rPr>
              <a:t>: </a:t>
            </a:r>
            <a:r>
              <a:rPr lang="en-US" sz="3600" dirty="0" err="1">
                <a:latin typeface="Aptos Display"/>
              </a:rPr>
              <a:t>inserimento</a:t>
            </a:r>
            <a:r>
              <a:rPr lang="en-US" sz="3600" dirty="0">
                <a:latin typeface="Aptos Display"/>
              </a:rPr>
              <a:t> di </a:t>
            </a:r>
            <a:r>
              <a:rPr lang="en-US" sz="3600" dirty="0" err="1">
                <a:latin typeface="Aptos Display"/>
              </a:rPr>
              <a:t>funzioni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nello</a:t>
            </a:r>
            <a:r>
              <a:rPr lang="en-US" sz="3600" dirty="0">
                <a:latin typeface="Aptos Display"/>
              </a:rPr>
              <a:t> state</a:t>
            </a:r>
            <a:endParaRPr lang="en-US" dirty="0"/>
          </a:p>
          <a:p>
            <a:endParaRPr lang="en-US" sz="3600" dirty="0">
              <a:latin typeface="Aptos Displa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CF0D4-A5AF-723F-AEB3-4BC6B38DFDFA}"/>
              </a:ext>
            </a:extLst>
          </p:cNvPr>
          <p:cNvSpPr txBox="1"/>
          <p:nvPr/>
        </p:nvSpPr>
        <p:spPr>
          <a:xfrm>
            <a:off x="2057399" y="1491342"/>
            <a:ext cx="821871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/>
              <a:t>Inserire</a:t>
            </a:r>
            <a:r>
              <a:rPr lang="en-US" sz="2800" dirty="0"/>
              <a:t> </a:t>
            </a:r>
            <a:r>
              <a:rPr lang="en-US" sz="2800" dirty="0" err="1"/>
              <a:t>delle</a:t>
            </a:r>
            <a:r>
              <a:rPr lang="en-US" sz="2800" dirty="0"/>
              <a:t> </a:t>
            </a:r>
            <a:r>
              <a:rPr lang="en-US" sz="2800" dirty="0" err="1"/>
              <a:t>funzioni</a:t>
            </a:r>
            <a:r>
              <a:rPr lang="en-US" sz="2800" dirty="0"/>
              <a:t> </a:t>
            </a:r>
            <a:r>
              <a:rPr lang="en-US" sz="2800" dirty="0" err="1"/>
              <a:t>nello</a:t>
            </a:r>
            <a:r>
              <a:rPr lang="en-US" sz="2800" dirty="0"/>
              <a:t> state </a:t>
            </a:r>
            <a:r>
              <a:rPr lang="en-US" sz="2800" dirty="0" err="1"/>
              <a:t>puo</a:t>
            </a:r>
            <a:r>
              <a:rPr lang="en-US" sz="2800" dirty="0"/>
              <a:t>' </a:t>
            </a:r>
            <a:r>
              <a:rPr lang="en-US" sz="2800" dirty="0" err="1"/>
              <a:t>facilmente</a:t>
            </a:r>
            <a:r>
              <a:rPr lang="en-US" sz="2800" dirty="0"/>
              <a:t> </a:t>
            </a:r>
            <a:r>
              <a:rPr lang="en-US" sz="2800" dirty="0" err="1"/>
              <a:t>portare</a:t>
            </a:r>
            <a:r>
              <a:rPr lang="en-US" sz="2800" dirty="0"/>
              <a:t> a loop </a:t>
            </a:r>
            <a:r>
              <a:rPr lang="en-US" sz="2800" dirty="0" err="1"/>
              <a:t>infiniti</a:t>
            </a:r>
            <a:r>
              <a:rPr lang="en-US" sz="2800" dirty="0"/>
              <a:t> di re-render </a:t>
            </a:r>
            <a:r>
              <a:rPr lang="en-US" sz="2800" dirty="0" err="1"/>
              <a:t>dei</a:t>
            </a:r>
            <a:r>
              <a:rPr lang="en-US" sz="2800" dirty="0"/>
              <a:t> </a:t>
            </a:r>
            <a:r>
              <a:rPr lang="en-US" sz="2800" dirty="0" err="1"/>
              <a:t>componenti</a:t>
            </a:r>
            <a:r>
              <a:rPr lang="en-US" sz="2800" dirty="0"/>
              <a:t>. Le </a:t>
            </a:r>
            <a:r>
              <a:rPr lang="en-US" sz="2800" dirty="0" err="1"/>
              <a:t>funzioni</a:t>
            </a:r>
            <a:r>
              <a:rPr lang="en-US" sz="2800" dirty="0"/>
              <a:t>, in JS, </a:t>
            </a:r>
            <a:r>
              <a:rPr lang="en-US" sz="2800" dirty="0" err="1"/>
              <a:t>sono</a:t>
            </a:r>
            <a:r>
              <a:rPr lang="en-US" sz="2800" dirty="0"/>
              <a:t> </a:t>
            </a:r>
            <a:r>
              <a:rPr lang="en-US" sz="2800" dirty="0" err="1"/>
              <a:t>oggetti</a:t>
            </a:r>
            <a:r>
              <a:rPr lang="en-US" sz="2800" dirty="0"/>
              <a:t>, non </a:t>
            </a:r>
            <a:r>
              <a:rPr lang="en-US" sz="2800" dirty="0" err="1"/>
              <a:t>sono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uguali</a:t>
            </a:r>
            <a:r>
              <a:rPr lang="en-US" sz="2800" dirty="0"/>
              <a:t> </a:t>
            </a:r>
            <a:r>
              <a:rPr lang="en-US" sz="2800" dirty="0" err="1"/>
              <a:t>tra</a:t>
            </a:r>
            <a:r>
              <a:rPr lang="en-US" sz="2800" dirty="0"/>
              <a:t> loro </a:t>
            </a:r>
            <a:r>
              <a:rPr lang="en-US" sz="2800" dirty="0" err="1"/>
              <a:t>anche</a:t>
            </a:r>
            <a:r>
              <a:rPr lang="en-US" sz="2800" dirty="0"/>
              <a:t> se </a:t>
            </a:r>
            <a:r>
              <a:rPr lang="en-US" sz="2800" dirty="0" err="1"/>
              <a:t>ricreate</a:t>
            </a:r>
            <a:r>
              <a:rPr lang="en-US" sz="2800" dirty="0"/>
              <a:t> con lo </a:t>
            </a:r>
            <a:r>
              <a:rPr lang="en-US" sz="2800" dirty="0" err="1"/>
              <a:t>stesso</a:t>
            </a:r>
            <a:r>
              <a:rPr lang="en-US" sz="2800" dirty="0"/>
              <a:t> </a:t>
            </a:r>
            <a:r>
              <a:rPr lang="en-US" sz="2800" dirty="0" err="1"/>
              <a:t>codice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 err="1"/>
              <a:t>Possiamo</a:t>
            </a:r>
            <a:r>
              <a:rPr lang="en-US" sz="2800" dirty="0"/>
              <a:t> </a:t>
            </a:r>
            <a:r>
              <a:rPr lang="en-US" sz="2800" dirty="0" err="1"/>
              <a:t>verificare</a:t>
            </a:r>
            <a:r>
              <a:rPr lang="en-US" sz="2800" dirty="0"/>
              <a:t> </a:t>
            </a:r>
            <a:r>
              <a:rPr lang="en-US" sz="2800" dirty="0" err="1"/>
              <a:t>nella</a:t>
            </a:r>
            <a:r>
              <a:rPr lang="en-US" sz="2800" dirty="0"/>
              <a:t> console del browser.</a:t>
            </a:r>
          </a:p>
          <a:p>
            <a:endParaRPr lang="en-US" sz="2800" dirty="0"/>
          </a:p>
          <a:p>
            <a:r>
              <a:rPr lang="en-US" sz="2800" dirty="0"/>
              <a:t>Per </a:t>
            </a:r>
            <a:r>
              <a:rPr lang="en-US" sz="2800" dirty="0" err="1"/>
              <a:t>ovviare</a:t>
            </a:r>
            <a:r>
              <a:rPr lang="en-US" sz="2800" dirty="0"/>
              <a:t> a </a:t>
            </a:r>
            <a:r>
              <a:rPr lang="en-US" sz="2800" dirty="0" err="1"/>
              <a:t>questo</a:t>
            </a:r>
            <a:r>
              <a:rPr lang="en-US" sz="2800" dirty="0"/>
              <a:t> </a:t>
            </a:r>
            <a:r>
              <a:rPr lang="en-US" sz="2800" dirty="0" err="1"/>
              <a:t>problema</a:t>
            </a:r>
            <a:r>
              <a:rPr lang="en-US" sz="2800" dirty="0"/>
              <a:t>, e per </a:t>
            </a:r>
            <a:r>
              <a:rPr lang="en-US" sz="2800" dirty="0" err="1"/>
              <a:t>migliorare</a:t>
            </a:r>
            <a:r>
              <a:rPr lang="en-US" sz="2800" dirty="0"/>
              <a:t> la performance </a:t>
            </a:r>
            <a:r>
              <a:rPr lang="en-US" sz="2800" dirty="0" err="1"/>
              <a:t>dei</a:t>
            </a:r>
            <a:r>
              <a:rPr lang="en-US" sz="2800" dirty="0"/>
              <a:t> </a:t>
            </a:r>
            <a:r>
              <a:rPr lang="en-US" sz="2800" dirty="0" err="1"/>
              <a:t>nostri</a:t>
            </a:r>
            <a:r>
              <a:rPr lang="en-US" sz="2800" dirty="0"/>
              <a:t> </a:t>
            </a:r>
            <a:r>
              <a:rPr lang="en-US" sz="2800" dirty="0" err="1"/>
              <a:t>componenti</a:t>
            </a:r>
            <a:r>
              <a:rPr lang="en-US" sz="2800" dirty="0"/>
              <a:t>, React ci </a:t>
            </a:r>
            <a:r>
              <a:rPr lang="en-US" sz="2800" dirty="0" err="1"/>
              <a:t>permette</a:t>
            </a:r>
            <a:r>
              <a:rPr lang="en-US" sz="2800" dirty="0"/>
              <a:t> di </a:t>
            </a:r>
            <a:r>
              <a:rPr lang="en-US" sz="2800" dirty="0" err="1"/>
              <a:t>creare</a:t>
            </a:r>
            <a:r>
              <a:rPr lang="en-US" sz="2800" dirty="0"/>
              <a:t> </a:t>
            </a:r>
            <a:r>
              <a:rPr lang="en-US" sz="2800" dirty="0" err="1"/>
              <a:t>delle</a:t>
            </a:r>
            <a:r>
              <a:rPr lang="en-US" sz="2800" dirty="0"/>
              <a:t> callback: </a:t>
            </a:r>
            <a:r>
              <a:rPr lang="en-US" sz="2800" dirty="0" err="1"/>
              <a:t>dei</a:t>
            </a:r>
            <a:r>
              <a:rPr lang="en-US" sz="2800" dirty="0"/>
              <a:t> </a:t>
            </a:r>
            <a:r>
              <a:rPr lang="en-US" sz="2800" dirty="0" err="1"/>
              <a:t>riferimenti</a:t>
            </a:r>
            <a:r>
              <a:rPr lang="en-US" sz="2800" dirty="0"/>
              <a:t> </a:t>
            </a:r>
            <a:r>
              <a:rPr lang="en-US" sz="2800" dirty="0" err="1"/>
              <a:t>fissi</a:t>
            </a:r>
            <a:r>
              <a:rPr lang="en-US" sz="2800" dirty="0"/>
              <a:t> a </a:t>
            </a:r>
            <a:r>
              <a:rPr lang="en-US" sz="2800" dirty="0" err="1"/>
              <a:t>delle</a:t>
            </a:r>
            <a:r>
              <a:rPr lang="en-US" sz="2800" dirty="0"/>
              <a:t> </a:t>
            </a:r>
            <a:r>
              <a:rPr lang="en-US" sz="2800" dirty="0" err="1"/>
              <a:t>funzioni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331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1C32-6E86-FDEF-3040-4AE293C9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324FA-1823-3BB2-77DB-1039CF56E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i="1" dirty="0">
                <a:latin typeface="Aptos"/>
              </a:rPr>
              <a:t>“Una </a:t>
            </a:r>
            <a:r>
              <a:rPr lang="en-US" i="1" dirty="0" err="1">
                <a:latin typeface="Aptos"/>
              </a:rPr>
              <a:t>funzione</a:t>
            </a:r>
            <a:r>
              <a:rPr lang="en-US" i="1" dirty="0">
                <a:latin typeface="Aptos"/>
              </a:rPr>
              <a:t> </a:t>
            </a:r>
            <a:r>
              <a:rPr lang="en-US" i="1" dirty="0" err="1">
                <a:latin typeface="Aptos"/>
              </a:rPr>
              <a:t>memorizzata</a:t>
            </a:r>
            <a:r>
              <a:rPr lang="en-US" i="1" dirty="0">
                <a:latin typeface="Aptos"/>
              </a:rPr>
              <a:t> (</a:t>
            </a:r>
            <a:r>
              <a:rPr lang="en-US" i="1" dirty="0" err="1">
                <a:latin typeface="Aptos"/>
              </a:rPr>
              <a:t>memoized</a:t>
            </a:r>
            <a:r>
              <a:rPr lang="en-US" i="1" dirty="0">
                <a:latin typeface="Aptos"/>
              </a:rPr>
              <a:t>)”</a:t>
            </a:r>
          </a:p>
          <a:p>
            <a:pPr marL="0" indent="0">
              <a:buNone/>
            </a:pPr>
            <a:endParaRPr lang="en-US" i="1" dirty="0">
              <a:latin typeface="Aptos"/>
            </a:endParaRPr>
          </a:p>
          <a:p>
            <a:r>
              <a:rPr lang="en-US" dirty="0">
                <a:latin typeface="Aptos"/>
              </a:rPr>
              <a:t>Una </a:t>
            </a:r>
            <a:r>
              <a:rPr lang="en-US" dirty="0" err="1">
                <a:latin typeface="Aptos"/>
              </a:rPr>
              <a:t>funzione</a:t>
            </a:r>
            <a:r>
              <a:rPr lang="en-US" dirty="0">
                <a:latin typeface="Aptos"/>
              </a:rPr>
              <a:t> il cui </a:t>
            </a:r>
            <a:r>
              <a:rPr lang="en-US" dirty="0" err="1">
                <a:latin typeface="Aptos"/>
              </a:rPr>
              <a:t>riferimento</a:t>
            </a:r>
            <a:r>
              <a:rPr lang="en-US" dirty="0">
                <a:latin typeface="Aptos"/>
              </a:rPr>
              <a:t> non cambia </a:t>
            </a:r>
            <a:r>
              <a:rPr lang="en-US" dirty="0" err="1">
                <a:latin typeface="Aptos"/>
              </a:rPr>
              <a:t>finchè</a:t>
            </a:r>
            <a:r>
              <a:rPr lang="en-US" dirty="0">
                <a:latin typeface="Aptos"/>
              </a:rPr>
              <a:t> le sue </a:t>
            </a:r>
            <a:r>
              <a:rPr lang="en-US" dirty="0" err="1">
                <a:latin typeface="Aptos"/>
              </a:rPr>
              <a:t>dipendenze</a:t>
            </a:r>
            <a:r>
              <a:rPr lang="en-US" dirty="0">
                <a:latin typeface="Aptos"/>
              </a:rPr>
              <a:t> non </a:t>
            </a:r>
            <a:r>
              <a:rPr lang="en-US" dirty="0" err="1">
                <a:latin typeface="Aptos"/>
              </a:rPr>
              <a:t>cambiano</a:t>
            </a:r>
          </a:p>
          <a:p>
            <a:r>
              <a:rPr lang="en-US" dirty="0">
                <a:latin typeface="Aptos"/>
              </a:rPr>
              <a:t>Sono create </a:t>
            </a:r>
            <a:r>
              <a:rPr lang="en-US" err="1">
                <a:latin typeface="Aptos"/>
              </a:rPr>
              <a:t>usando</a:t>
            </a:r>
            <a:r>
              <a:rPr lang="en-US" dirty="0">
                <a:latin typeface="Aptos"/>
              </a:rPr>
              <a:t> </a:t>
            </a:r>
            <a:r>
              <a:rPr lang="en-US" err="1">
                <a:latin typeface="Aptos"/>
              </a:rPr>
              <a:t>l'hook</a:t>
            </a:r>
            <a:r>
              <a:rPr lang="en-US" dirty="0">
                <a:latin typeface="Aptos"/>
              </a:rPr>
              <a:t> </a:t>
            </a:r>
            <a:r>
              <a:rPr lang="en-US" b="1" err="1">
                <a:latin typeface="Aptos"/>
              </a:rPr>
              <a:t>createCallback</a:t>
            </a:r>
            <a:endParaRPr lang="en-US" b="1">
              <a:latin typeface="Aptos"/>
            </a:endParaRPr>
          </a:p>
          <a:p>
            <a:r>
              <a:rPr lang="en-US" dirty="0">
                <a:latin typeface="Aptos"/>
              </a:rPr>
              <a:t>Utile per </a:t>
            </a:r>
            <a:r>
              <a:rPr lang="en-US" dirty="0" err="1">
                <a:latin typeface="Aptos"/>
              </a:rPr>
              <a:t>evitare</a:t>
            </a:r>
            <a:r>
              <a:rPr lang="en-US" dirty="0">
                <a:latin typeface="Aptos"/>
              </a:rPr>
              <a:t> render </a:t>
            </a:r>
            <a:r>
              <a:rPr lang="en-US" dirty="0" err="1">
                <a:latin typeface="Aptos"/>
              </a:rPr>
              <a:t>eccessivi</a:t>
            </a:r>
            <a:r>
              <a:rPr lang="en-US" dirty="0">
                <a:latin typeface="Aptos"/>
              </a:rPr>
              <a:t> e </a:t>
            </a:r>
            <a:r>
              <a:rPr lang="en-US" dirty="0" err="1">
                <a:latin typeface="Aptos"/>
              </a:rPr>
              <a:t>migliorare</a:t>
            </a:r>
            <a:r>
              <a:rPr lang="en-US" dirty="0">
                <a:latin typeface="Aptos"/>
              </a:rPr>
              <a:t> le performance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3759B5-E183-2831-B59F-1F855A87CD4C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</a:rPr>
              <a:t>Callback: di </a:t>
            </a:r>
            <a:r>
              <a:rPr lang="en-US" sz="3600" dirty="0" err="1">
                <a:latin typeface="Aptos Display"/>
              </a:rPr>
              <a:t>cosa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si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tratta</a:t>
            </a:r>
            <a:r>
              <a:rPr lang="en-US" sz="3600" dirty="0">
                <a:latin typeface="Aptos Display"/>
              </a:rPr>
              <a:t>?</a:t>
            </a:r>
            <a:endParaRPr lang="en-GB" sz="3600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7297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65EA5-C7FE-B0A1-FA20-45CB1990D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51E42-FFB2-F18C-CFC6-10D870C9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it-IT" sz="3600" dirty="0">
                <a:latin typeface="Aptos Display"/>
              </a:rPr>
              <a:t>DEMO</a:t>
            </a:r>
            <a:endParaRPr lang="it-IT" dirty="0">
              <a:latin typeface="Aptos Display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37601-EEA9-229F-05CE-6D6E1B5B0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it-IT" sz="2400" dirty="0" err="1">
                <a:latin typeface="Aptos"/>
              </a:rPr>
              <a:t>TodoList</a:t>
            </a:r>
            <a:endParaRPr lang="it-IT" dirty="0" err="1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14423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683D2-0220-ECDE-3B93-580C6EEAC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4FBC-2A86-36C5-20EA-946E910D66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Aptos"/>
                <a:hlinkClick r:id="rId3"/>
              </a:rPr>
              <a:t>https://react.dev/reference/react</a:t>
            </a:r>
            <a:r>
              <a:rPr lang="en-US" dirty="0">
                <a:latin typeface="Aptos"/>
              </a:rPr>
              <a:t> - </a:t>
            </a:r>
            <a:r>
              <a:rPr lang="en-US" dirty="0" err="1">
                <a:latin typeface="Aptos"/>
              </a:rPr>
              <a:t>Documentazione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sugli</a:t>
            </a:r>
            <a:r>
              <a:rPr lang="en-US" dirty="0">
                <a:latin typeface="Aptos"/>
              </a:rPr>
              <a:t> hook di </a:t>
            </a:r>
            <a:r>
              <a:rPr lang="en-US" dirty="0" err="1">
                <a:latin typeface="Aptos"/>
              </a:rPr>
              <a:t>questa</a:t>
            </a:r>
            <a:r>
              <a:rPr lang="en-US" dirty="0">
                <a:latin typeface="Aptos"/>
              </a:rPr>
              <a:t> </a:t>
            </a:r>
            <a:r>
              <a:rPr lang="en-US" dirty="0" err="1">
                <a:latin typeface="Aptos"/>
              </a:rPr>
              <a:t>lezione</a:t>
            </a:r>
          </a:p>
          <a:p>
            <a:pPr marL="0" indent="0">
              <a:buNone/>
            </a:pPr>
            <a:r>
              <a:rPr lang="en-US" dirty="0">
                <a:latin typeface="Aptos"/>
                <a:hlinkClick r:id="rId4"/>
              </a:rPr>
              <a:t>https://react.dev/learn/passing-data-deeply-with-context</a:t>
            </a:r>
            <a:r>
              <a:rPr lang="en-US" dirty="0">
                <a:latin typeface="Aptos"/>
              </a:rPr>
              <a:t> - Guida </a:t>
            </a:r>
            <a:r>
              <a:rPr lang="en-US" dirty="0" err="1">
                <a:latin typeface="Aptos"/>
              </a:rPr>
              <a:t>all'utilizzo</a:t>
            </a:r>
            <a:r>
              <a:rPr lang="en-US" dirty="0">
                <a:latin typeface="Aptos"/>
              </a:rPr>
              <a:t> del context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7FB64C-0388-E82D-AC58-6491CB8304D2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ptos Display"/>
              </a:rPr>
              <a:t>Risorse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dirty="0" err="1">
                <a:latin typeface="Aptos Display"/>
              </a:rPr>
              <a:t>utili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2294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37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od human figure">
            <a:extLst>
              <a:ext uri="{FF2B5EF4-FFF2-40B4-BE49-F238E27FC236}">
                <a16:creationId xmlns:a16="http://schemas.microsoft.com/office/drawing/2014/main" id="{75332835-6FB0-ABC6-3306-E04E24247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48" b="5737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566E0A-C836-63B0-DABA-221CB20E1B0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Your turn!</a:t>
            </a:r>
          </a:p>
          <a:p>
            <a:pPr algn="ctr"/>
            <a:r>
              <a:rPr lang="en-US" sz="3600" b="1" dirty="0" err="1"/>
              <a:t>Conosciamoci</a:t>
            </a:r>
            <a:r>
              <a:rPr lang="en-US" sz="3600" b="1" dirty="0"/>
              <a:t>!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61272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6B747-C728-B212-8F00-8F4125AE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CF942-5E7F-B6B5-B33E-03417F19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dirty="0">
                <a:latin typeface="Aptos Display"/>
              </a:rPr>
              <a:t>Agenda</a:t>
            </a:r>
            <a:endParaRPr lang="en-GB" sz="3600">
              <a:latin typeface="Aptos Display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77B55-72EB-5CEC-5AA0-7D978C587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2425700"/>
            <a:ext cx="9123432" cy="31998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dirty="0">
                <a:latin typeface="Aptos"/>
              </a:rPr>
              <a:t>Hook e </a:t>
            </a:r>
            <a:r>
              <a:rPr lang="en-US" sz="2400" b="1" dirty="0" err="1">
                <a:latin typeface="Aptos"/>
              </a:rPr>
              <a:t>funzionalità</a:t>
            </a:r>
            <a:r>
              <a:rPr lang="en-US" sz="2400" b="1" dirty="0">
                <a:latin typeface="Aptos"/>
              </a:rPr>
              <a:t> </a:t>
            </a:r>
            <a:r>
              <a:rPr lang="en-US" sz="2400" b="1" dirty="0" err="1">
                <a:latin typeface="Aptos"/>
              </a:rPr>
              <a:t>avanzate</a:t>
            </a:r>
            <a:endParaRPr lang="en-US" sz="2400" b="1" dirty="0">
              <a:latin typeface="Aptos"/>
            </a:endParaRPr>
          </a:p>
          <a:p>
            <a:r>
              <a:rPr lang="en-US" sz="2400" dirty="0" err="1">
                <a:latin typeface="Aptos"/>
              </a:rPr>
              <a:t>useRef</a:t>
            </a:r>
            <a:r>
              <a:rPr lang="en-US" sz="2400" dirty="0">
                <a:latin typeface="Aptos"/>
              </a:rPr>
              <a:t> – </a:t>
            </a:r>
            <a:r>
              <a:rPr lang="en-US" sz="2400" dirty="0" err="1">
                <a:latin typeface="Aptos"/>
              </a:rPr>
              <a:t>createPortal</a:t>
            </a:r>
            <a:endParaRPr lang="en-US" sz="2400" dirty="0">
              <a:latin typeface="Aptos"/>
            </a:endParaRPr>
          </a:p>
          <a:p>
            <a:pPr lvl="1"/>
            <a:r>
              <a:rPr lang="en-US" dirty="0">
                <a:latin typeface="Aptos"/>
              </a:rPr>
              <a:t>Accesso </a:t>
            </a:r>
            <a:r>
              <a:rPr lang="en-US" dirty="0" err="1">
                <a:latin typeface="Aptos"/>
              </a:rPr>
              <a:t>avanzato</a:t>
            </a:r>
            <a:r>
              <a:rPr lang="en-US" dirty="0">
                <a:latin typeface="Aptos"/>
              </a:rPr>
              <a:t> al DOM e </a:t>
            </a:r>
            <a:r>
              <a:rPr lang="en-US" dirty="0" err="1">
                <a:latin typeface="Aptos"/>
              </a:rPr>
              <a:t>gestione</a:t>
            </a:r>
            <a:r>
              <a:rPr lang="en-US" dirty="0">
                <a:latin typeface="Aptos"/>
              </a:rPr>
              <a:t> di </a:t>
            </a:r>
            <a:r>
              <a:rPr lang="en-US" dirty="0" err="1">
                <a:latin typeface="Aptos"/>
              </a:rPr>
              <a:t>valori</a:t>
            </a:r>
            <a:endParaRPr lang="en-US" dirty="0">
              <a:latin typeface="Aptos"/>
            </a:endParaRPr>
          </a:p>
          <a:p>
            <a:r>
              <a:rPr lang="en-US" sz="2400" dirty="0">
                <a:latin typeface="Aptos"/>
              </a:rPr>
              <a:t>Context API</a:t>
            </a:r>
          </a:p>
          <a:p>
            <a:r>
              <a:rPr lang="en-US" sz="2400" dirty="0" err="1">
                <a:latin typeface="Aptos"/>
              </a:rPr>
              <a:t>useCallback</a:t>
            </a:r>
          </a:p>
          <a:p>
            <a:r>
              <a:rPr lang="en-US" sz="2400" dirty="0" err="1">
                <a:latin typeface="Aptos"/>
              </a:rPr>
              <a:t>useReducer</a:t>
            </a:r>
          </a:p>
        </p:txBody>
      </p:sp>
    </p:spTree>
    <p:extLst>
      <p:ext uri="{BB962C8B-B14F-4D97-AF65-F5344CB8AC3E}">
        <p14:creationId xmlns:p14="http://schemas.microsoft.com/office/powerpoint/2010/main" val="149095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5DDB72-B51A-1B96-D6BA-3B4FFF7E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3600" err="1">
                <a:latin typeface="Aptos Display"/>
              </a:rPr>
              <a:t>useRef</a:t>
            </a:r>
            <a:r>
              <a:rPr lang="en-US" sz="3600" dirty="0">
                <a:latin typeface="Aptos Display"/>
              </a:rPr>
              <a:t>: </a:t>
            </a:r>
            <a:r>
              <a:rPr lang="en-US" sz="3600" err="1">
                <a:latin typeface="Aptos Display"/>
              </a:rPr>
              <a:t>riferimenti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persistenti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oltre</a:t>
            </a:r>
            <a:r>
              <a:rPr lang="en-US" sz="3600" dirty="0">
                <a:latin typeface="Aptos Display"/>
              </a:rPr>
              <a:t> il rendering</a:t>
            </a:r>
            <a:endParaRPr lang="en-GB" sz="3600">
              <a:latin typeface="Aptos Display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F161E5-2915-D3A7-4F51-01EBE6FC61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it-IT" sz="2400" dirty="0">
                <a:latin typeface="Aptos"/>
              </a:rPr>
              <a:t>Gestire valori mutabili che non innescano aggiornamenti del componente</a:t>
            </a:r>
            <a:endParaRPr lang="en-GB" sz="24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14508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E0CD-BEB0-22C6-3E51-F531B921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457200"/>
            <a:ext cx="9144000" cy="1325563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Aptos Display"/>
              </a:rPr>
              <a:t>Un </a:t>
            </a:r>
            <a:r>
              <a:rPr lang="en-US" sz="3600" err="1">
                <a:latin typeface="Aptos Display"/>
              </a:rPr>
              <a:t>passo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indietro</a:t>
            </a:r>
            <a:r>
              <a:rPr lang="en-US" sz="3600" dirty="0">
                <a:latin typeface="Aptos Display"/>
              </a:rPr>
              <a:t>: vi </a:t>
            </a:r>
            <a:r>
              <a:rPr lang="en-US" sz="3600" err="1">
                <a:latin typeface="Aptos Display"/>
              </a:rPr>
              <a:t>racconto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una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storia</a:t>
            </a:r>
            <a:endParaRPr lang="en-GB" sz="3600">
              <a:latin typeface="Aptos Displa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4B9DF-3208-51AF-2E2C-50868659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68" y="1450819"/>
            <a:ext cx="4748810" cy="149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37F30-41CC-149C-DFF0-110693408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068" y="2949418"/>
            <a:ext cx="6632754" cy="30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0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2782A-CCE0-D016-443F-C0FF0F36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D56E-A99D-A0F2-BADB-F6E39C41E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457200"/>
            <a:ext cx="9144000" cy="1325563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Aptos Display"/>
              </a:rPr>
              <a:t>Un </a:t>
            </a:r>
            <a:r>
              <a:rPr lang="en-US" sz="3600" err="1">
                <a:latin typeface="Aptos Display"/>
              </a:rPr>
              <a:t>passo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indietro</a:t>
            </a:r>
            <a:r>
              <a:rPr lang="en-US" sz="3600" dirty="0">
                <a:latin typeface="Aptos Display"/>
              </a:rPr>
              <a:t>: vi </a:t>
            </a:r>
            <a:r>
              <a:rPr lang="en-US" sz="3600" err="1">
                <a:latin typeface="Aptos Display"/>
              </a:rPr>
              <a:t>racconto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una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storia</a:t>
            </a:r>
            <a:endParaRPr lang="en-GB" sz="3600">
              <a:latin typeface="Aptos Display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8CF38-97D6-A5A9-8A09-9D60CC2B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732" y="1399477"/>
            <a:ext cx="6163535" cy="5001323"/>
          </a:xfrm>
          <a:prstGeom prst="rect">
            <a:avLst/>
          </a:prstGeom>
        </p:spPr>
      </p:pic>
      <p:pic>
        <p:nvPicPr>
          <p:cNvPr id="10" name="Picture 9" descr="Businessman pointing side">
            <a:extLst>
              <a:ext uri="{FF2B5EF4-FFF2-40B4-BE49-F238E27FC236}">
                <a16:creationId xmlns:a16="http://schemas.microsoft.com/office/drawing/2014/main" id="{CC73088B-D4AF-385D-18A1-BBF5AB671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99" y="4267200"/>
            <a:ext cx="3103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32AD6-7E57-93B4-154E-C5A0C6B32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346200"/>
            <a:ext cx="9123432" cy="427934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i="1" dirty="0">
                <a:latin typeface="Aptos"/>
              </a:rPr>
              <a:t>“Un </a:t>
            </a:r>
            <a:r>
              <a:rPr lang="en-US" i="1" err="1">
                <a:latin typeface="Aptos"/>
              </a:rPr>
              <a:t>valore</a:t>
            </a:r>
            <a:r>
              <a:rPr lang="en-US" i="1" dirty="0">
                <a:latin typeface="Aptos"/>
              </a:rPr>
              <a:t> non </a:t>
            </a:r>
            <a:r>
              <a:rPr lang="en-US" i="1" err="1">
                <a:latin typeface="Aptos"/>
              </a:rPr>
              <a:t>necessario</a:t>
            </a:r>
            <a:r>
              <a:rPr lang="en-US" i="1" dirty="0">
                <a:latin typeface="Aptos"/>
              </a:rPr>
              <a:t> per il rendering”</a:t>
            </a:r>
          </a:p>
          <a:p>
            <a:pPr marL="0" indent="0">
              <a:buNone/>
            </a:pPr>
            <a:endParaRPr lang="en-US" i="1" dirty="0">
              <a:latin typeface="Aptos"/>
            </a:endParaRPr>
          </a:p>
          <a:p>
            <a:r>
              <a:rPr lang="en-US" dirty="0">
                <a:latin typeface="Aptos"/>
              </a:rPr>
              <a:t>Come lo state, è un </a:t>
            </a:r>
            <a:r>
              <a:rPr lang="en-US" b="1" err="1">
                <a:latin typeface="Aptos"/>
              </a:rPr>
              <a:t>valore</a:t>
            </a:r>
            <a:r>
              <a:rPr lang="en-US" b="1" dirty="0">
                <a:latin typeface="Aptos"/>
              </a:rPr>
              <a:t> </a:t>
            </a:r>
            <a:r>
              <a:rPr lang="en-US" dirty="0">
                <a:latin typeface="Aptos"/>
              </a:rPr>
              <a:t>legato al </a:t>
            </a:r>
            <a:r>
              <a:rPr lang="en-US" err="1">
                <a:latin typeface="Aptos"/>
              </a:rPr>
              <a:t>componente</a:t>
            </a:r>
            <a:endParaRPr lang="en-US">
              <a:latin typeface="Aptos"/>
            </a:endParaRPr>
          </a:p>
          <a:p>
            <a:r>
              <a:rPr lang="en-US" dirty="0">
                <a:latin typeface="Aptos"/>
              </a:rPr>
              <a:t>Il </a:t>
            </a:r>
            <a:r>
              <a:rPr lang="en-US" err="1">
                <a:latin typeface="Aptos"/>
              </a:rPr>
              <a:t>suo</a:t>
            </a:r>
            <a:r>
              <a:rPr lang="en-US" dirty="0">
                <a:latin typeface="Aptos"/>
              </a:rPr>
              <a:t> </a:t>
            </a:r>
            <a:r>
              <a:rPr lang="en-US" err="1">
                <a:latin typeface="Aptos"/>
              </a:rPr>
              <a:t>cambiamento</a:t>
            </a:r>
            <a:r>
              <a:rPr lang="en-US" dirty="0">
                <a:latin typeface="Aptos"/>
              </a:rPr>
              <a:t> non </a:t>
            </a:r>
            <a:r>
              <a:rPr lang="en-US" err="1">
                <a:latin typeface="Aptos"/>
              </a:rPr>
              <a:t>attiva</a:t>
            </a:r>
            <a:r>
              <a:rPr lang="en-US" dirty="0">
                <a:latin typeface="Aptos"/>
              </a:rPr>
              <a:t> un re-render</a:t>
            </a:r>
          </a:p>
          <a:p>
            <a:r>
              <a:rPr lang="en-US" dirty="0">
                <a:latin typeface="Aptos"/>
              </a:rPr>
              <a:t>Sono </a:t>
            </a:r>
            <a:r>
              <a:rPr lang="en-US" err="1">
                <a:latin typeface="Aptos"/>
              </a:rPr>
              <a:t>creati</a:t>
            </a:r>
            <a:r>
              <a:rPr lang="en-US" dirty="0">
                <a:latin typeface="Aptos"/>
              </a:rPr>
              <a:t> </a:t>
            </a:r>
            <a:r>
              <a:rPr lang="en-US" err="1">
                <a:latin typeface="Aptos"/>
              </a:rPr>
              <a:t>usando</a:t>
            </a:r>
            <a:r>
              <a:rPr lang="en-US" dirty="0">
                <a:latin typeface="Aptos"/>
              </a:rPr>
              <a:t> </a:t>
            </a:r>
            <a:r>
              <a:rPr lang="en-US" err="1">
                <a:latin typeface="Aptos"/>
              </a:rPr>
              <a:t>l’hook</a:t>
            </a:r>
            <a:r>
              <a:rPr lang="en-US" dirty="0">
                <a:latin typeface="Aptos"/>
              </a:rPr>
              <a:t> </a:t>
            </a:r>
            <a:r>
              <a:rPr lang="en-US" i="1" err="1">
                <a:latin typeface="Aptos"/>
              </a:rPr>
              <a:t>useRef</a:t>
            </a:r>
            <a:endParaRPr lang="en-US" i="1">
              <a:latin typeface="Aptos"/>
            </a:endParaRPr>
          </a:p>
          <a:p>
            <a:r>
              <a:rPr lang="en-US" err="1">
                <a:latin typeface="Aptos"/>
              </a:rPr>
              <a:t>Possono</a:t>
            </a:r>
            <a:r>
              <a:rPr lang="en-US" dirty="0">
                <a:latin typeface="Aptos"/>
              </a:rPr>
              <a:t> </a:t>
            </a:r>
            <a:r>
              <a:rPr lang="en-US" err="1">
                <a:latin typeface="Aptos"/>
              </a:rPr>
              <a:t>essere</a:t>
            </a:r>
            <a:r>
              <a:rPr lang="en-US" dirty="0">
                <a:latin typeface="Aptos"/>
              </a:rPr>
              <a:t> </a:t>
            </a:r>
            <a:r>
              <a:rPr lang="en-US" err="1">
                <a:latin typeface="Aptos"/>
              </a:rPr>
              <a:t>collegati</a:t>
            </a:r>
            <a:r>
              <a:rPr lang="en-US" dirty="0">
                <a:latin typeface="Aptos"/>
              </a:rPr>
              <a:t> a </a:t>
            </a:r>
            <a:r>
              <a:rPr lang="en-US" err="1">
                <a:latin typeface="Aptos"/>
              </a:rPr>
              <a:t>elementi</a:t>
            </a:r>
            <a:r>
              <a:rPr lang="en-US" dirty="0">
                <a:latin typeface="Aptos"/>
              </a:rPr>
              <a:t> JSX </a:t>
            </a:r>
            <a:r>
              <a:rPr lang="en-US" err="1">
                <a:latin typeface="Aptos"/>
              </a:rPr>
              <a:t>nativamente</a:t>
            </a:r>
            <a:endParaRPr lang="en-US">
              <a:latin typeface="Aptos"/>
            </a:endParaRPr>
          </a:p>
          <a:p>
            <a:endParaRPr lang="en-GB" dirty="0">
              <a:latin typeface="Apto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101419-7E4F-F802-CE07-2A8CEEF334CB}"/>
              </a:ext>
            </a:extLst>
          </p:cNvPr>
          <p:cNvSpPr txBox="1">
            <a:spLocks/>
          </p:cNvSpPr>
          <p:nvPr/>
        </p:nvSpPr>
        <p:spPr>
          <a:xfrm>
            <a:off x="2095500" y="457200"/>
            <a:ext cx="91440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</a:rPr>
              <a:t>Ref: di </a:t>
            </a:r>
            <a:r>
              <a:rPr lang="en-US" sz="3600" err="1">
                <a:latin typeface="Aptos Display"/>
              </a:rPr>
              <a:t>cosa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si</a:t>
            </a:r>
            <a:r>
              <a:rPr lang="en-US" sz="3600" dirty="0">
                <a:latin typeface="Aptos Display"/>
              </a:rPr>
              <a:t> </a:t>
            </a:r>
            <a:r>
              <a:rPr lang="en-US" sz="3600" err="1">
                <a:latin typeface="Aptos Display"/>
              </a:rPr>
              <a:t>tratta</a:t>
            </a:r>
            <a:r>
              <a:rPr lang="en-US" sz="3600" dirty="0">
                <a:latin typeface="Aptos Display"/>
              </a:rPr>
              <a:t>?</a:t>
            </a:r>
            <a:endParaRPr lang="en-GB" sz="3600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803582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 Platform Lab.pptx" id="{67D57983-4DB9-4FA2-85C0-470FAFA410C5}" vid="{8AF4A09D-443C-4D40-AAB8-1D6BC2B883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C9273B047FC448B2758F5052D9D8DE" ma:contentTypeVersion="8" ma:contentTypeDescription="Creare un nuovo documento." ma:contentTypeScope="" ma:versionID="a2dfa59fc0e3225d529bb59dc8a6770b">
  <xsd:schema xmlns:xsd="http://www.w3.org/2001/XMLSchema" xmlns:xs="http://www.w3.org/2001/XMLSchema" xmlns:p="http://schemas.microsoft.com/office/2006/metadata/properties" xmlns:ns2="c7b5f039-0abd-40c2-b7e6-8fe7e8b78722" targetNamespace="http://schemas.microsoft.com/office/2006/metadata/properties" ma:root="true" ma:fieldsID="fb69981f479e7755c0cd96e3e82b2515" ns2:_="">
    <xsd:import namespace="c7b5f039-0abd-40c2-b7e6-8fe7e8b787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5f039-0abd-40c2-b7e6-8fe7e8b78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ED0879-79AA-4209-A223-78BF61837006}">
  <ds:schemaRefs>
    <ds:schemaRef ds:uri="http://schemas.microsoft.com/office/infopath/2007/PartnerControls"/>
    <ds:schemaRef ds:uri="http://purl.org/dc/terms/"/>
    <ds:schemaRef ds:uri="5b116222-ed1e-40e6-8e0f-0c88feeb002e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e52852d5-3476-4505-bf00-da2453b5f47b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C1BEE50-1FEE-4965-A3A9-ED332B98C1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BDBB82-A590-40C1-987C-674DC45234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b5f039-0abd-40c2-b7e6-8fe7e8b787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50e5962-98ec-4916-91fc-314e76a73bdb}" enabled="1" method="Privileged" siteId="{33ab2861-ffcf-45c4-870c-12dd75f4b25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Power Platform Lab</Template>
  <TotalTime>370</TotalTime>
  <Words>519</Words>
  <Application>Microsoft Office PowerPoint</Application>
  <PresentationFormat>Widescreen</PresentationFormat>
  <Paragraphs>59</Paragraphs>
  <Slides>34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Percorso React – Lezione 3</vt:lpstr>
      <vt:lpstr>Pianificazione della giornata</vt:lpstr>
      <vt:lpstr>carlo.bollini | @reti.it</vt:lpstr>
      <vt:lpstr>PowerPoint Presentation</vt:lpstr>
      <vt:lpstr>Agenda</vt:lpstr>
      <vt:lpstr>useRef: riferimenti persistenti oltre il rendering</vt:lpstr>
      <vt:lpstr>Un passo indietro: vi racconto una storia</vt:lpstr>
      <vt:lpstr>Un passo indietro: vi racconto una storia</vt:lpstr>
      <vt:lpstr>PowerPoint Presentation</vt:lpstr>
      <vt:lpstr>DEMO</vt:lpstr>
      <vt:lpstr>Esercizio</vt:lpstr>
      <vt:lpstr>Esercizio avanzato</vt:lpstr>
      <vt:lpstr>Context API: condivisione di stato senza Prop Drilling</vt:lpstr>
      <vt:lpstr>Il problema: prop drilling</vt:lpstr>
      <vt:lpstr>La soluzione: Context</vt:lpstr>
      <vt:lpstr>PowerPoint Presentation</vt:lpstr>
      <vt:lpstr>CreateContext e Context Provider</vt:lpstr>
      <vt:lpstr>Consume 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UseReducer: Gestione avanzata dello stato</vt:lpstr>
      <vt:lpstr>La gestione dello stato puó diventare un incubo </vt:lpstr>
      <vt:lpstr>PowerPoint Presentation</vt:lpstr>
      <vt:lpstr>PowerPoint Presentation</vt:lpstr>
      <vt:lpstr>Esercizio</vt:lpstr>
      <vt:lpstr>UseCallback: memorizzazione delle funzioni</vt:lpstr>
      <vt:lpstr>Il problema: inserimento di funzioni nello state </vt:lpstr>
      <vt:lpstr>PowerPoint Presentation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Bollini Carlo</dc:creator>
  <cp:lastModifiedBy>Bollini Carlo</cp:lastModifiedBy>
  <cp:revision>627</cp:revision>
  <dcterms:created xsi:type="dcterms:W3CDTF">2025-03-12T20:33:49Z</dcterms:created>
  <dcterms:modified xsi:type="dcterms:W3CDTF">2025-04-06T16:48:17Z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0x010100D8C9273B047FC448B2758F5052D9D8DE</vt:lpwstr>
  </property>
  <property fmtid="{D5CDD505-2E9C-101B-9397-08002B2CF9AE}" pid="3" name="MediaServiceImageTags">
    <vt:lpwstr/>
  </property>
</Properties>
</file>